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6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0"/>
  </p:notesMasterIdLst>
  <p:sldIdLst>
    <p:sldId id="256" r:id="rId2"/>
    <p:sldId id="285" r:id="rId3"/>
    <p:sldId id="257" r:id="rId4"/>
    <p:sldId id="289" r:id="rId5"/>
    <p:sldId id="292" r:id="rId6"/>
    <p:sldId id="260" r:id="rId7"/>
    <p:sldId id="277" r:id="rId8"/>
    <p:sldId id="270" r:id="rId9"/>
    <p:sldId id="278" r:id="rId10"/>
    <p:sldId id="279" r:id="rId11"/>
    <p:sldId id="294" r:id="rId12"/>
    <p:sldId id="269" r:id="rId13"/>
    <p:sldId id="293" r:id="rId14"/>
    <p:sldId id="283" r:id="rId15"/>
    <p:sldId id="282" r:id="rId16"/>
    <p:sldId id="280" r:id="rId17"/>
    <p:sldId id="281" r:id="rId18"/>
    <p:sldId id="284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145" autoAdjust="0"/>
    <p:restoredTop sz="80947" autoAdjust="0"/>
  </p:normalViewPr>
  <p:slideViewPr>
    <p:cSldViewPr snapToGrid="0">
      <p:cViewPr varScale="1">
        <p:scale>
          <a:sx n="107" d="100"/>
          <a:sy n="107" d="100"/>
        </p:scale>
        <p:origin x="-536" y="-9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4794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notesMaster" Target="notesMasters/notesMaster1.xml"/><Relationship Id="rId21" Type="http://schemas.openxmlformats.org/officeDocument/2006/relationships/printerSettings" Target="printerSettings/printerSettings1.bin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77CD296-365C-4D54-9E94-88A10DD13778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98D6CBF-AD84-4048-82E3-DA1EFD26375E}">
      <dgm:prSet/>
      <dgm:spPr/>
      <dgm:t>
        <a:bodyPr/>
        <a:lstStyle/>
        <a:p>
          <a:pPr rtl="0"/>
          <a:r>
            <a:rPr lang="de-DE" dirty="0" smtClean="0"/>
            <a:t>XML/JSON </a:t>
          </a:r>
          <a:r>
            <a:rPr lang="de-DE" dirty="0" err="1" smtClean="0"/>
            <a:t>Dump</a:t>
          </a:r>
          <a:endParaRPr lang="en-US" dirty="0"/>
        </a:p>
      </dgm:t>
    </dgm:pt>
    <dgm:pt modelId="{8FC696A9-7013-4D33-AD55-6AC0B6561883}" type="parTrans" cxnId="{ACDD7CC0-6023-4DEF-989E-A05A75EAC66E}">
      <dgm:prSet/>
      <dgm:spPr/>
      <dgm:t>
        <a:bodyPr/>
        <a:lstStyle/>
        <a:p>
          <a:endParaRPr lang="en-US"/>
        </a:p>
      </dgm:t>
    </dgm:pt>
    <dgm:pt modelId="{003355F8-3D90-4762-AD02-239EF33254CC}" type="sibTrans" cxnId="{ACDD7CC0-6023-4DEF-989E-A05A75EAC66E}">
      <dgm:prSet/>
      <dgm:spPr/>
      <dgm:t>
        <a:bodyPr/>
        <a:lstStyle/>
        <a:p>
          <a:endParaRPr lang="en-US"/>
        </a:p>
      </dgm:t>
    </dgm:pt>
    <dgm:pt modelId="{15345E5C-6935-4EAB-8CC4-A1490EBFD917}">
      <dgm:prSet/>
      <dgm:spPr/>
      <dgm:t>
        <a:bodyPr/>
        <a:lstStyle/>
        <a:p>
          <a:pPr rtl="0"/>
          <a:r>
            <a:rPr lang="de-DE" dirty="0" smtClean="0"/>
            <a:t>Feature CSV</a:t>
          </a:r>
          <a:endParaRPr lang="en-US" dirty="0"/>
        </a:p>
      </dgm:t>
    </dgm:pt>
    <dgm:pt modelId="{2C4552C6-54FC-41E2-9389-1B535A14D1A9}" type="parTrans" cxnId="{15904F14-E7DA-4E68-B8BB-0EFC42092B64}">
      <dgm:prSet/>
      <dgm:spPr/>
      <dgm:t>
        <a:bodyPr/>
        <a:lstStyle/>
        <a:p>
          <a:endParaRPr lang="en-US"/>
        </a:p>
      </dgm:t>
    </dgm:pt>
    <dgm:pt modelId="{0F2897B0-A77B-4501-BD22-1F0EA96A09CC}" type="sibTrans" cxnId="{15904F14-E7DA-4E68-B8BB-0EFC42092B64}">
      <dgm:prSet/>
      <dgm:spPr/>
      <dgm:t>
        <a:bodyPr/>
        <a:lstStyle/>
        <a:p>
          <a:endParaRPr lang="en-US"/>
        </a:p>
      </dgm:t>
    </dgm:pt>
    <dgm:pt modelId="{1518A338-474C-48AE-BB1E-88528F0FDA65}">
      <dgm:prSet/>
      <dgm:spPr/>
      <dgm:t>
        <a:bodyPr/>
        <a:lstStyle/>
        <a:p>
          <a:pPr rtl="0"/>
          <a:r>
            <a:rPr lang="de-DE" dirty="0" smtClean="0"/>
            <a:t>PHP </a:t>
          </a:r>
          <a:r>
            <a:rPr lang="de-DE" dirty="0" err="1" smtClean="0"/>
            <a:t>Suggester</a:t>
          </a:r>
          <a:endParaRPr lang="en-US" dirty="0"/>
        </a:p>
      </dgm:t>
    </dgm:pt>
    <dgm:pt modelId="{51ADC726-0559-4876-A6F0-731BF9194BD4}" type="parTrans" cxnId="{84C31860-8B6B-4C84-8ECF-85AD565B018B}">
      <dgm:prSet/>
      <dgm:spPr/>
      <dgm:t>
        <a:bodyPr/>
        <a:lstStyle/>
        <a:p>
          <a:endParaRPr lang="en-US"/>
        </a:p>
      </dgm:t>
    </dgm:pt>
    <dgm:pt modelId="{75FA5694-1B1F-4C9C-9046-F05C7C3CDAF7}" type="sibTrans" cxnId="{84C31860-8B6B-4C84-8ECF-85AD565B018B}">
      <dgm:prSet/>
      <dgm:spPr/>
      <dgm:t>
        <a:bodyPr/>
        <a:lstStyle/>
        <a:p>
          <a:endParaRPr lang="en-US"/>
        </a:p>
      </dgm:t>
    </dgm:pt>
    <dgm:pt modelId="{FDB6934D-A99B-406E-B3EA-7CFB589B396C}">
      <dgm:prSet/>
      <dgm:spPr/>
      <dgm:t>
        <a:bodyPr/>
        <a:lstStyle/>
        <a:p>
          <a:pPr rtl="0"/>
          <a:r>
            <a:rPr lang="de-DE" dirty="0" err="1" smtClean="0"/>
            <a:t>Suggestions</a:t>
          </a:r>
          <a:endParaRPr lang="en-US" dirty="0"/>
        </a:p>
      </dgm:t>
    </dgm:pt>
    <dgm:pt modelId="{0083518B-3084-4952-B205-5AD09C6AFB39}" type="parTrans" cxnId="{555B799B-BD20-44CA-BCDA-47000DF67A18}">
      <dgm:prSet/>
      <dgm:spPr/>
      <dgm:t>
        <a:bodyPr/>
        <a:lstStyle/>
        <a:p>
          <a:endParaRPr lang="en-US"/>
        </a:p>
      </dgm:t>
    </dgm:pt>
    <dgm:pt modelId="{1D0B1F3C-5773-4C6D-96C1-D62231378A3E}" type="sibTrans" cxnId="{555B799B-BD20-44CA-BCDA-47000DF67A18}">
      <dgm:prSet/>
      <dgm:spPr/>
      <dgm:t>
        <a:bodyPr/>
        <a:lstStyle/>
        <a:p>
          <a:endParaRPr lang="en-US"/>
        </a:p>
      </dgm:t>
    </dgm:pt>
    <dgm:pt modelId="{C9088701-4673-4EB7-AF16-5E1FB0746B67}">
      <dgm:prSet/>
      <dgm:spPr/>
      <dgm:t>
        <a:bodyPr/>
        <a:lstStyle/>
        <a:p>
          <a:pPr rtl="0"/>
          <a:r>
            <a:rPr lang="de-DE" dirty="0" err="1" smtClean="0"/>
            <a:t>Dump</a:t>
          </a:r>
          <a:r>
            <a:rPr lang="de-DE" dirty="0" smtClean="0"/>
            <a:t> </a:t>
          </a:r>
          <a:r>
            <a:rPr lang="de-DE" dirty="0" err="1" smtClean="0"/>
            <a:t>parser</a:t>
          </a:r>
          <a:endParaRPr lang="en-US" dirty="0"/>
        </a:p>
      </dgm:t>
    </dgm:pt>
    <dgm:pt modelId="{00820A42-2F8E-4D1D-909D-E5F230904179}" type="parTrans" cxnId="{D2F8CA72-CB3D-453F-80BD-DFC7C517B2D0}">
      <dgm:prSet/>
      <dgm:spPr/>
      <dgm:t>
        <a:bodyPr/>
        <a:lstStyle/>
        <a:p>
          <a:endParaRPr lang="en-US"/>
        </a:p>
      </dgm:t>
    </dgm:pt>
    <dgm:pt modelId="{D03CCB54-0AF6-4D4A-8365-E995CAE1B560}" type="sibTrans" cxnId="{D2F8CA72-CB3D-453F-80BD-DFC7C517B2D0}">
      <dgm:prSet/>
      <dgm:spPr/>
      <dgm:t>
        <a:bodyPr/>
        <a:lstStyle/>
        <a:p>
          <a:endParaRPr lang="en-US"/>
        </a:p>
      </dgm:t>
    </dgm:pt>
    <dgm:pt modelId="{4903AD73-15E1-4870-B527-7A03EFD3C873}">
      <dgm:prSet/>
      <dgm:spPr/>
      <dgm:t>
        <a:bodyPr/>
        <a:lstStyle/>
        <a:p>
          <a:pPr rtl="0"/>
          <a:r>
            <a:rPr lang="de-DE" dirty="0" smtClean="0"/>
            <a:t>MySQL Table</a:t>
          </a:r>
          <a:endParaRPr lang="en-US" dirty="0"/>
        </a:p>
      </dgm:t>
    </dgm:pt>
    <dgm:pt modelId="{D73B8C01-ABC1-4753-9630-D68F2408C71B}" type="parTrans" cxnId="{F659A54E-912D-4A2C-995E-6467076C7579}">
      <dgm:prSet/>
      <dgm:spPr/>
      <dgm:t>
        <a:bodyPr/>
        <a:lstStyle/>
        <a:p>
          <a:endParaRPr lang="en-US"/>
        </a:p>
      </dgm:t>
    </dgm:pt>
    <dgm:pt modelId="{6CC77831-E987-40CE-8108-33DF27DAB8EA}" type="sibTrans" cxnId="{F659A54E-912D-4A2C-995E-6467076C7579}">
      <dgm:prSet/>
      <dgm:spPr/>
      <dgm:t>
        <a:bodyPr/>
        <a:lstStyle/>
        <a:p>
          <a:endParaRPr lang="en-US"/>
        </a:p>
      </dgm:t>
    </dgm:pt>
    <dgm:pt modelId="{FF0179DD-07EC-46CB-93FF-A3B07779F8DF}">
      <dgm:prSet/>
      <dgm:spPr/>
      <dgm:t>
        <a:bodyPr/>
        <a:lstStyle/>
        <a:p>
          <a:pPr rtl="0"/>
          <a:r>
            <a:rPr lang="de-DE" dirty="0" err="1" smtClean="0"/>
            <a:t>Calculate</a:t>
          </a:r>
          <a:r>
            <a:rPr lang="de-DE" dirty="0" smtClean="0"/>
            <a:t> </a:t>
          </a:r>
          <a:r>
            <a:rPr lang="de-DE" dirty="0" err="1" smtClean="0"/>
            <a:t>Correlations</a:t>
          </a:r>
          <a:endParaRPr lang="en-US" dirty="0"/>
        </a:p>
      </dgm:t>
    </dgm:pt>
    <dgm:pt modelId="{89816D5E-BB5A-4D82-BE73-5FB0A25BCE10}" type="parTrans" cxnId="{F522FBCA-F252-4770-A734-CAEDEB5B3AA5}">
      <dgm:prSet/>
      <dgm:spPr/>
      <dgm:t>
        <a:bodyPr/>
        <a:lstStyle/>
        <a:p>
          <a:endParaRPr lang="en-US"/>
        </a:p>
      </dgm:t>
    </dgm:pt>
    <dgm:pt modelId="{33984E93-1EBC-45F4-B01B-DD7A2976DCDF}" type="sibTrans" cxnId="{F522FBCA-F252-4770-A734-CAEDEB5B3AA5}">
      <dgm:prSet/>
      <dgm:spPr/>
      <dgm:t>
        <a:bodyPr/>
        <a:lstStyle/>
        <a:p>
          <a:endParaRPr lang="en-US"/>
        </a:p>
      </dgm:t>
    </dgm:pt>
    <dgm:pt modelId="{FC1D665A-78F6-4BB0-893A-D6A093A76F47}" type="pres">
      <dgm:prSet presAssocID="{177CD296-365C-4D54-9E94-88A10DD13778}" presName="CompostProcess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A70A099-D2A3-4E42-B577-7FF74B795A00}" type="pres">
      <dgm:prSet presAssocID="{177CD296-365C-4D54-9E94-88A10DD13778}" presName="arrow" presStyleLbl="bgShp" presStyleIdx="0" presStyleCnt="1"/>
      <dgm:spPr/>
    </dgm:pt>
    <dgm:pt modelId="{894D31DE-EDE6-4C30-8160-DB6F00E7A228}" type="pres">
      <dgm:prSet presAssocID="{177CD296-365C-4D54-9E94-88A10DD13778}" presName="linearProcess" presStyleCnt="0"/>
      <dgm:spPr/>
    </dgm:pt>
    <dgm:pt modelId="{90DD01C2-72B8-409B-8DF1-F69044A2547B}" type="pres">
      <dgm:prSet presAssocID="{698D6CBF-AD84-4048-82E3-DA1EFD26375E}" presName="text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5B55844-3DB2-408E-A2CB-82348E35B88B}" type="pres">
      <dgm:prSet presAssocID="{003355F8-3D90-4762-AD02-239EF33254CC}" presName="sibTrans" presStyleCnt="0"/>
      <dgm:spPr/>
    </dgm:pt>
    <dgm:pt modelId="{96701B94-0767-49E1-A156-4F40F84BCEA8}" type="pres">
      <dgm:prSet presAssocID="{C9088701-4673-4EB7-AF16-5E1FB0746B67}" presName="text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D407B74-A892-45D4-9438-010F4D54D76E}" type="pres">
      <dgm:prSet presAssocID="{D03CCB54-0AF6-4D4A-8365-E995CAE1B560}" presName="sibTrans" presStyleCnt="0"/>
      <dgm:spPr/>
    </dgm:pt>
    <dgm:pt modelId="{A0647606-C1E3-49D0-9CD1-BC294BA38448}" type="pres">
      <dgm:prSet presAssocID="{15345E5C-6935-4EAB-8CC4-A1490EBFD917}" presName="text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4E5351E-1544-46D8-A82D-F811B4BFC019}" type="pres">
      <dgm:prSet presAssocID="{0F2897B0-A77B-4501-BD22-1F0EA96A09CC}" presName="sibTrans" presStyleCnt="0"/>
      <dgm:spPr/>
    </dgm:pt>
    <dgm:pt modelId="{3875F102-DA91-4C31-9112-1824E460AD03}" type="pres">
      <dgm:prSet presAssocID="{FF0179DD-07EC-46CB-93FF-A3B07779F8DF}" presName="text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9503A90-EA78-4758-98D7-A34FAA8AFBF1}" type="pres">
      <dgm:prSet presAssocID="{33984E93-1EBC-45F4-B01B-DD7A2976DCDF}" presName="sibTrans" presStyleCnt="0"/>
      <dgm:spPr/>
    </dgm:pt>
    <dgm:pt modelId="{7C994B2C-9B51-4CB7-B616-2F1182B9422D}" type="pres">
      <dgm:prSet presAssocID="{4903AD73-15E1-4870-B527-7A03EFD3C873}" presName="text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A4CE6B7-350B-4CE8-89E5-9463D95D6A1F}" type="pres">
      <dgm:prSet presAssocID="{6CC77831-E987-40CE-8108-33DF27DAB8EA}" presName="sibTrans" presStyleCnt="0"/>
      <dgm:spPr/>
    </dgm:pt>
    <dgm:pt modelId="{9A981F31-EC91-4D7B-BCC0-8320E0F9C2E6}" type="pres">
      <dgm:prSet presAssocID="{1518A338-474C-48AE-BB1E-88528F0FDA65}" presName="text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971B749-2CA5-4355-A684-EBCE95B91767}" type="pres">
      <dgm:prSet presAssocID="{75FA5694-1B1F-4C9C-9046-F05C7C3CDAF7}" presName="sibTrans" presStyleCnt="0"/>
      <dgm:spPr/>
    </dgm:pt>
    <dgm:pt modelId="{72DEADD0-B40B-4144-A329-487E034F8677}" type="pres">
      <dgm:prSet presAssocID="{FDB6934D-A99B-406E-B3EA-7CFB589B396C}" presName="text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D0B8004-D1CB-4E92-8557-F3AE0B2CE9DE}" type="presOf" srcId="{FDB6934D-A99B-406E-B3EA-7CFB589B396C}" destId="{72DEADD0-B40B-4144-A329-487E034F8677}" srcOrd="0" destOrd="0" presId="urn:microsoft.com/office/officeart/2005/8/layout/hProcess9"/>
    <dgm:cxn modelId="{481578B5-C2D8-4F83-AD9B-CE388D94987B}" type="presOf" srcId="{FF0179DD-07EC-46CB-93FF-A3B07779F8DF}" destId="{3875F102-DA91-4C31-9112-1824E460AD03}" srcOrd="0" destOrd="0" presId="urn:microsoft.com/office/officeart/2005/8/layout/hProcess9"/>
    <dgm:cxn modelId="{8B259C7C-FB49-4559-B599-E0E716140A2C}" type="presOf" srcId="{15345E5C-6935-4EAB-8CC4-A1490EBFD917}" destId="{A0647606-C1E3-49D0-9CD1-BC294BA38448}" srcOrd="0" destOrd="0" presId="urn:microsoft.com/office/officeart/2005/8/layout/hProcess9"/>
    <dgm:cxn modelId="{ACDD7CC0-6023-4DEF-989E-A05A75EAC66E}" srcId="{177CD296-365C-4D54-9E94-88A10DD13778}" destId="{698D6CBF-AD84-4048-82E3-DA1EFD26375E}" srcOrd="0" destOrd="0" parTransId="{8FC696A9-7013-4D33-AD55-6AC0B6561883}" sibTransId="{003355F8-3D90-4762-AD02-239EF33254CC}"/>
    <dgm:cxn modelId="{D2F8CA72-CB3D-453F-80BD-DFC7C517B2D0}" srcId="{177CD296-365C-4D54-9E94-88A10DD13778}" destId="{C9088701-4673-4EB7-AF16-5E1FB0746B67}" srcOrd="1" destOrd="0" parTransId="{00820A42-2F8E-4D1D-909D-E5F230904179}" sibTransId="{D03CCB54-0AF6-4D4A-8365-E995CAE1B560}"/>
    <dgm:cxn modelId="{D17E4445-F0C5-4C6A-A569-AF09F6F9DDD6}" type="presOf" srcId="{4903AD73-15E1-4870-B527-7A03EFD3C873}" destId="{7C994B2C-9B51-4CB7-B616-2F1182B9422D}" srcOrd="0" destOrd="0" presId="urn:microsoft.com/office/officeart/2005/8/layout/hProcess9"/>
    <dgm:cxn modelId="{15904F14-E7DA-4E68-B8BB-0EFC42092B64}" srcId="{177CD296-365C-4D54-9E94-88A10DD13778}" destId="{15345E5C-6935-4EAB-8CC4-A1490EBFD917}" srcOrd="2" destOrd="0" parTransId="{2C4552C6-54FC-41E2-9389-1B535A14D1A9}" sibTransId="{0F2897B0-A77B-4501-BD22-1F0EA96A09CC}"/>
    <dgm:cxn modelId="{8D595AEB-44BE-4A89-9D87-E113B50E154A}" type="presOf" srcId="{1518A338-474C-48AE-BB1E-88528F0FDA65}" destId="{9A981F31-EC91-4D7B-BCC0-8320E0F9C2E6}" srcOrd="0" destOrd="0" presId="urn:microsoft.com/office/officeart/2005/8/layout/hProcess9"/>
    <dgm:cxn modelId="{C9431310-B083-4FDB-852D-584F3CC28701}" type="presOf" srcId="{C9088701-4673-4EB7-AF16-5E1FB0746B67}" destId="{96701B94-0767-49E1-A156-4F40F84BCEA8}" srcOrd="0" destOrd="0" presId="urn:microsoft.com/office/officeart/2005/8/layout/hProcess9"/>
    <dgm:cxn modelId="{07686140-B909-4BB1-9BB8-E2529B32940F}" type="presOf" srcId="{698D6CBF-AD84-4048-82E3-DA1EFD26375E}" destId="{90DD01C2-72B8-409B-8DF1-F69044A2547B}" srcOrd="0" destOrd="0" presId="urn:microsoft.com/office/officeart/2005/8/layout/hProcess9"/>
    <dgm:cxn modelId="{3C79CD7C-6646-4FC0-909E-C080A2C2F3D5}" type="presOf" srcId="{177CD296-365C-4D54-9E94-88A10DD13778}" destId="{FC1D665A-78F6-4BB0-893A-D6A093A76F47}" srcOrd="0" destOrd="0" presId="urn:microsoft.com/office/officeart/2005/8/layout/hProcess9"/>
    <dgm:cxn modelId="{F522FBCA-F252-4770-A734-CAEDEB5B3AA5}" srcId="{177CD296-365C-4D54-9E94-88A10DD13778}" destId="{FF0179DD-07EC-46CB-93FF-A3B07779F8DF}" srcOrd="3" destOrd="0" parTransId="{89816D5E-BB5A-4D82-BE73-5FB0A25BCE10}" sibTransId="{33984E93-1EBC-45F4-B01B-DD7A2976DCDF}"/>
    <dgm:cxn modelId="{555B799B-BD20-44CA-BCDA-47000DF67A18}" srcId="{177CD296-365C-4D54-9E94-88A10DD13778}" destId="{FDB6934D-A99B-406E-B3EA-7CFB589B396C}" srcOrd="6" destOrd="0" parTransId="{0083518B-3084-4952-B205-5AD09C6AFB39}" sibTransId="{1D0B1F3C-5773-4C6D-96C1-D62231378A3E}"/>
    <dgm:cxn modelId="{F659A54E-912D-4A2C-995E-6467076C7579}" srcId="{177CD296-365C-4D54-9E94-88A10DD13778}" destId="{4903AD73-15E1-4870-B527-7A03EFD3C873}" srcOrd="4" destOrd="0" parTransId="{D73B8C01-ABC1-4753-9630-D68F2408C71B}" sibTransId="{6CC77831-E987-40CE-8108-33DF27DAB8EA}"/>
    <dgm:cxn modelId="{84C31860-8B6B-4C84-8ECF-85AD565B018B}" srcId="{177CD296-365C-4D54-9E94-88A10DD13778}" destId="{1518A338-474C-48AE-BB1E-88528F0FDA65}" srcOrd="5" destOrd="0" parTransId="{51ADC726-0559-4876-A6F0-731BF9194BD4}" sibTransId="{75FA5694-1B1F-4C9C-9046-F05C7C3CDAF7}"/>
    <dgm:cxn modelId="{963D955C-5FFF-4693-A49A-5BC7FF7BD1B4}" type="presParOf" srcId="{FC1D665A-78F6-4BB0-893A-D6A093A76F47}" destId="{0A70A099-D2A3-4E42-B577-7FF74B795A00}" srcOrd="0" destOrd="0" presId="urn:microsoft.com/office/officeart/2005/8/layout/hProcess9"/>
    <dgm:cxn modelId="{B85584A9-FB7D-4938-8C4A-B22457914AA8}" type="presParOf" srcId="{FC1D665A-78F6-4BB0-893A-D6A093A76F47}" destId="{894D31DE-EDE6-4C30-8160-DB6F00E7A228}" srcOrd="1" destOrd="0" presId="urn:microsoft.com/office/officeart/2005/8/layout/hProcess9"/>
    <dgm:cxn modelId="{39D6A9F4-BAC5-4A4E-A8AD-F406371B6308}" type="presParOf" srcId="{894D31DE-EDE6-4C30-8160-DB6F00E7A228}" destId="{90DD01C2-72B8-409B-8DF1-F69044A2547B}" srcOrd="0" destOrd="0" presId="urn:microsoft.com/office/officeart/2005/8/layout/hProcess9"/>
    <dgm:cxn modelId="{92B01881-D8C0-4234-BB16-BE27AD4E3D03}" type="presParOf" srcId="{894D31DE-EDE6-4C30-8160-DB6F00E7A228}" destId="{85B55844-3DB2-408E-A2CB-82348E35B88B}" srcOrd="1" destOrd="0" presId="urn:microsoft.com/office/officeart/2005/8/layout/hProcess9"/>
    <dgm:cxn modelId="{005C2959-F778-4378-B192-EFE0B0B0648C}" type="presParOf" srcId="{894D31DE-EDE6-4C30-8160-DB6F00E7A228}" destId="{96701B94-0767-49E1-A156-4F40F84BCEA8}" srcOrd="2" destOrd="0" presId="urn:microsoft.com/office/officeart/2005/8/layout/hProcess9"/>
    <dgm:cxn modelId="{39340EA3-F78B-4D6D-B622-4E28D79F4E7D}" type="presParOf" srcId="{894D31DE-EDE6-4C30-8160-DB6F00E7A228}" destId="{4D407B74-A892-45D4-9438-010F4D54D76E}" srcOrd="3" destOrd="0" presId="urn:microsoft.com/office/officeart/2005/8/layout/hProcess9"/>
    <dgm:cxn modelId="{68638AEE-AC65-40EF-A28C-732B801482F3}" type="presParOf" srcId="{894D31DE-EDE6-4C30-8160-DB6F00E7A228}" destId="{A0647606-C1E3-49D0-9CD1-BC294BA38448}" srcOrd="4" destOrd="0" presId="urn:microsoft.com/office/officeart/2005/8/layout/hProcess9"/>
    <dgm:cxn modelId="{1013C3DF-9B3F-40C4-A941-4705D72292A9}" type="presParOf" srcId="{894D31DE-EDE6-4C30-8160-DB6F00E7A228}" destId="{A4E5351E-1544-46D8-A82D-F811B4BFC019}" srcOrd="5" destOrd="0" presId="urn:microsoft.com/office/officeart/2005/8/layout/hProcess9"/>
    <dgm:cxn modelId="{97FDBC85-F37F-4C66-9521-B001EC58D583}" type="presParOf" srcId="{894D31DE-EDE6-4C30-8160-DB6F00E7A228}" destId="{3875F102-DA91-4C31-9112-1824E460AD03}" srcOrd="6" destOrd="0" presId="urn:microsoft.com/office/officeart/2005/8/layout/hProcess9"/>
    <dgm:cxn modelId="{3E9B3EB9-9272-4E9B-B3A0-9EA660966C4C}" type="presParOf" srcId="{894D31DE-EDE6-4C30-8160-DB6F00E7A228}" destId="{09503A90-EA78-4758-98D7-A34FAA8AFBF1}" srcOrd="7" destOrd="0" presId="urn:microsoft.com/office/officeart/2005/8/layout/hProcess9"/>
    <dgm:cxn modelId="{DC3F1060-4767-4BB4-ABFD-49FAA54A1C40}" type="presParOf" srcId="{894D31DE-EDE6-4C30-8160-DB6F00E7A228}" destId="{7C994B2C-9B51-4CB7-B616-2F1182B9422D}" srcOrd="8" destOrd="0" presId="urn:microsoft.com/office/officeart/2005/8/layout/hProcess9"/>
    <dgm:cxn modelId="{DD68150E-B98B-483F-8896-E0657F158D03}" type="presParOf" srcId="{894D31DE-EDE6-4C30-8160-DB6F00E7A228}" destId="{EA4CE6B7-350B-4CE8-89E5-9463D95D6A1F}" srcOrd="9" destOrd="0" presId="urn:microsoft.com/office/officeart/2005/8/layout/hProcess9"/>
    <dgm:cxn modelId="{5959C85B-1A84-4C38-8B01-3B10C262E474}" type="presParOf" srcId="{894D31DE-EDE6-4C30-8160-DB6F00E7A228}" destId="{9A981F31-EC91-4D7B-BCC0-8320E0F9C2E6}" srcOrd="10" destOrd="0" presId="urn:microsoft.com/office/officeart/2005/8/layout/hProcess9"/>
    <dgm:cxn modelId="{57CFDA9E-163E-4E67-B274-43C76E1B25EE}" type="presParOf" srcId="{894D31DE-EDE6-4C30-8160-DB6F00E7A228}" destId="{8971B749-2CA5-4355-A684-EBCE95B91767}" srcOrd="11" destOrd="0" presId="urn:microsoft.com/office/officeart/2005/8/layout/hProcess9"/>
    <dgm:cxn modelId="{8DD3EA38-323D-4DD4-B74B-103807B4E055}" type="presParOf" srcId="{894D31DE-EDE6-4C30-8160-DB6F00E7A228}" destId="{72DEADD0-B40B-4144-A329-487E034F8677}" srcOrd="12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77CD296-365C-4D54-9E94-88A10DD13778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98D6CBF-AD84-4048-82E3-DA1EFD26375E}">
      <dgm:prSet/>
      <dgm:spPr/>
      <dgm:t>
        <a:bodyPr/>
        <a:lstStyle/>
        <a:p>
          <a:pPr rtl="0"/>
          <a:r>
            <a:rPr lang="de-DE" dirty="0" smtClean="0"/>
            <a:t>XML/JSON </a:t>
          </a:r>
          <a:r>
            <a:rPr lang="de-DE" dirty="0" err="1" smtClean="0"/>
            <a:t>Dump</a:t>
          </a:r>
          <a:endParaRPr lang="en-US" dirty="0"/>
        </a:p>
      </dgm:t>
    </dgm:pt>
    <dgm:pt modelId="{8FC696A9-7013-4D33-AD55-6AC0B6561883}" type="parTrans" cxnId="{ACDD7CC0-6023-4DEF-989E-A05A75EAC66E}">
      <dgm:prSet/>
      <dgm:spPr/>
      <dgm:t>
        <a:bodyPr/>
        <a:lstStyle/>
        <a:p>
          <a:endParaRPr lang="en-US"/>
        </a:p>
      </dgm:t>
    </dgm:pt>
    <dgm:pt modelId="{003355F8-3D90-4762-AD02-239EF33254CC}" type="sibTrans" cxnId="{ACDD7CC0-6023-4DEF-989E-A05A75EAC66E}">
      <dgm:prSet/>
      <dgm:spPr/>
      <dgm:t>
        <a:bodyPr/>
        <a:lstStyle/>
        <a:p>
          <a:endParaRPr lang="en-US"/>
        </a:p>
      </dgm:t>
    </dgm:pt>
    <dgm:pt modelId="{15345E5C-6935-4EAB-8CC4-A1490EBFD917}">
      <dgm:prSet/>
      <dgm:spPr/>
      <dgm:t>
        <a:bodyPr/>
        <a:lstStyle/>
        <a:p>
          <a:pPr rtl="0"/>
          <a:r>
            <a:rPr lang="de-DE" dirty="0" smtClean="0"/>
            <a:t>Feature CSV</a:t>
          </a:r>
          <a:endParaRPr lang="en-US" dirty="0"/>
        </a:p>
      </dgm:t>
    </dgm:pt>
    <dgm:pt modelId="{2C4552C6-54FC-41E2-9389-1B535A14D1A9}" type="parTrans" cxnId="{15904F14-E7DA-4E68-B8BB-0EFC42092B64}">
      <dgm:prSet/>
      <dgm:spPr/>
      <dgm:t>
        <a:bodyPr/>
        <a:lstStyle/>
        <a:p>
          <a:endParaRPr lang="en-US"/>
        </a:p>
      </dgm:t>
    </dgm:pt>
    <dgm:pt modelId="{0F2897B0-A77B-4501-BD22-1F0EA96A09CC}" type="sibTrans" cxnId="{15904F14-E7DA-4E68-B8BB-0EFC42092B64}">
      <dgm:prSet/>
      <dgm:spPr/>
      <dgm:t>
        <a:bodyPr/>
        <a:lstStyle/>
        <a:p>
          <a:endParaRPr lang="en-US"/>
        </a:p>
      </dgm:t>
    </dgm:pt>
    <dgm:pt modelId="{1518A338-474C-48AE-BB1E-88528F0FDA65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rtl="0"/>
          <a:r>
            <a:rPr lang="de-DE" dirty="0" smtClean="0"/>
            <a:t>PHP </a:t>
          </a:r>
          <a:r>
            <a:rPr lang="de-DE" dirty="0" err="1" smtClean="0"/>
            <a:t>Suggester</a:t>
          </a:r>
          <a:endParaRPr lang="en-US" dirty="0"/>
        </a:p>
      </dgm:t>
    </dgm:pt>
    <dgm:pt modelId="{51ADC726-0559-4876-A6F0-731BF9194BD4}" type="parTrans" cxnId="{84C31860-8B6B-4C84-8ECF-85AD565B018B}">
      <dgm:prSet/>
      <dgm:spPr/>
      <dgm:t>
        <a:bodyPr/>
        <a:lstStyle/>
        <a:p>
          <a:endParaRPr lang="en-US"/>
        </a:p>
      </dgm:t>
    </dgm:pt>
    <dgm:pt modelId="{75FA5694-1B1F-4C9C-9046-F05C7C3CDAF7}" type="sibTrans" cxnId="{84C31860-8B6B-4C84-8ECF-85AD565B018B}">
      <dgm:prSet/>
      <dgm:spPr/>
      <dgm:t>
        <a:bodyPr/>
        <a:lstStyle/>
        <a:p>
          <a:endParaRPr lang="en-US"/>
        </a:p>
      </dgm:t>
    </dgm:pt>
    <dgm:pt modelId="{FDB6934D-A99B-406E-B3EA-7CFB589B396C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rtl="0"/>
          <a:r>
            <a:rPr lang="de-DE" dirty="0" err="1" smtClean="0"/>
            <a:t>Suggestions</a:t>
          </a:r>
          <a:endParaRPr lang="en-US" dirty="0"/>
        </a:p>
      </dgm:t>
    </dgm:pt>
    <dgm:pt modelId="{0083518B-3084-4952-B205-5AD09C6AFB39}" type="parTrans" cxnId="{555B799B-BD20-44CA-BCDA-47000DF67A18}">
      <dgm:prSet/>
      <dgm:spPr/>
      <dgm:t>
        <a:bodyPr/>
        <a:lstStyle/>
        <a:p>
          <a:endParaRPr lang="en-US"/>
        </a:p>
      </dgm:t>
    </dgm:pt>
    <dgm:pt modelId="{1D0B1F3C-5773-4C6D-96C1-D62231378A3E}" type="sibTrans" cxnId="{555B799B-BD20-44CA-BCDA-47000DF67A18}">
      <dgm:prSet/>
      <dgm:spPr/>
      <dgm:t>
        <a:bodyPr/>
        <a:lstStyle/>
        <a:p>
          <a:endParaRPr lang="en-US"/>
        </a:p>
      </dgm:t>
    </dgm:pt>
    <dgm:pt modelId="{C9088701-4673-4EB7-AF16-5E1FB0746B67}">
      <dgm:prSet/>
      <dgm:spPr/>
      <dgm:t>
        <a:bodyPr/>
        <a:lstStyle/>
        <a:p>
          <a:pPr rtl="0"/>
          <a:r>
            <a:rPr lang="de-DE" dirty="0" err="1" smtClean="0"/>
            <a:t>Dump</a:t>
          </a:r>
          <a:r>
            <a:rPr lang="de-DE" dirty="0" smtClean="0"/>
            <a:t> </a:t>
          </a:r>
          <a:r>
            <a:rPr lang="de-DE" dirty="0" err="1" smtClean="0"/>
            <a:t>parser</a:t>
          </a:r>
          <a:endParaRPr lang="en-US" dirty="0"/>
        </a:p>
      </dgm:t>
    </dgm:pt>
    <dgm:pt modelId="{00820A42-2F8E-4D1D-909D-E5F230904179}" type="parTrans" cxnId="{D2F8CA72-CB3D-453F-80BD-DFC7C517B2D0}">
      <dgm:prSet/>
      <dgm:spPr/>
      <dgm:t>
        <a:bodyPr/>
        <a:lstStyle/>
        <a:p>
          <a:endParaRPr lang="en-US"/>
        </a:p>
      </dgm:t>
    </dgm:pt>
    <dgm:pt modelId="{D03CCB54-0AF6-4D4A-8365-E995CAE1B560}" type="sibTrans" cxnId="{D2F8CA72-CB3D-453F-80BD-DFC7C517B2D0}">
      <dgm:prSet/>
      <dgm:spPr/>
      <dgm:t>
        <a:bodyPr/>
        <a:lstStyle/>
        <a:p>
          <a:endParaRPr lang="en-US"/>
        </a:p>
      </dgm:t>
    </dgm:pt>
    <dgm:pt modelId="{4903AD73-15E1-4870-B527-7A03EFD3C873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rtl="0"/>
          <a:r>
            <a:rPr lang="de-DE" dirty="0" smtClean="0"/>
            <a:t>MySQL Table</a:t>
          </a:r>
          <a:endParaRPr lang="en-US" dirty="0"/>
        </a:p>
      </dgm:t>
    </dgm:pt>
    <dgm:pt modelId="{D73B8C01-ABC1-4753-9630-D68F2408C71B}" type="parTrans" cxnId="{F659A54E-912D-4A2C-995E-6467076C7579}">
      <dgm:prSet/>
      <dgm:spPr/>
      <dgm:t>
        <a:bodyPr/>
        <a:lstStyle/>
        <a:p>
          <a:endParaRPr lang="en-US"/>
        </a:p>
      </dgm:t>
    </dgm:pt>
    <dgm:pt modelId="{6CC77831-E987-40CE-8108-33DF27DAB8EA}" type="sibTrans" cxnId="{F659A54E-912D-4A2C-995E-6467076C7579}">
      <dgm:prSet/>
      <dgm:spPr/>
      <dgm:t>
        <a:bodyPr/>
        <a:lstStyle/>
        <a:p>
          <a:endParaRPr lang="en-US"/>
        </a:p>
      </dgm:t>
    </dgm:pt>
    <dgm:pt modelId="{FF0179DD-07EC-46CB-93FF-A3B07779F8DF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rtl="0"/>
          <a:r>
            <a:rPr lang="de-DE" dirty="0" err="1" smtClean="0"/>
            <a:t>Calculate</a:t>
          </a:r>
          <a:r>
            <a:rPr lang="de-DE" dirty="0" smtClean="0"/>
            <a:t> </a:t>
          </a:r>
          <a:r>
            <a:rPr lang="de-DE" dirty="0" err="1" smtClean="0"/>
            <a:t>Correlations</a:t>
          </a:r>
          <a:endParaRPr lang="en-US" dirty="0"/>
        </a:p>
      </dgm:t>
    </dgm:pt>
    <dgm:pt modelId="{89816D5E-BB5A-4D82-BE73-5FB0A25BCE10}" type="parTrans" cxnId="{F522FBCA-F252-4770-A734-CAEDEB5B3AA5}">
      <dgm:prSet/>
      <dgm:spPr/>
      <dgm:t>
        <a:bodyPr/>
        <a:lstStyle/>
        <a:p>
          <a:endParaRPr lang="en-US"/>
        </a:p>
      </dgm:t>
    </dgm:pt>
    <dgm:pt modelId="{33984E93-1EBC-45F4-B01B-DD7A2976DCDF}" type="sibTrans" cxnId="{F522FBCA-F252-4770-A734-CAEDEB5B3AA5}">
      <dgm:prSet/>
      <dgm:spPr/>
      <dgm:t>
        <a:bodyPr/>
        <a:lstStyle/>
        <a:p>
          <a:endParaRPr lang="en-US"/>
        </a:p>
      </dgm:t>
    </dgm:pt>
    <dgm:pt modelId="{FC1D665A-78F6-4BB0-893A-D6A093A76F47}" type="pres">
      <dgm:prSet presAssocID="{177CD296-365C-4D54-9E94-88A10DD13778}" presName="CompostProcess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A70A099-D2A3-4E42-B577-7FF74B795A00}" type="pres">
      <dgm:prSet presAssocID="{177CD296-365C-4D54-9E94-88A10DD13778}" presName="arrow" presStyleLbl="bgShp" presStyleIdx="0" presStyleCnt="1"/>
      <dgm:spPr/>
    </dgm:pt>
    <dgm:pt modelId="{894D31DE-EDE6-4C30-8160-DB6F00E7A228}" type="pres">
      <dgm:prSet presAssocID="{177CD296-365C-4D54-9E94-88A10DD13778}" presName="linearProcess" presStyleCnt="0"/>
      <dgm:spPr/>
    </dgm:pt>
    <dgm:pt modelId="{90DD01C2-72B8-409B-8DF1-F69044A2547B}" type="pres">
      <dgm:prSet presAssocID="{698D6CBF-AD84-4048-82E3-DA1EFD26375E}" presName="text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5B55844-3DB2-408E-A2CB-82348E35B88B}" type="pres">
      <dgm:prSet presAssocID="{003355F8-3D90-4762-AD02-239EF33254CC}" presName="sibTrans" presStyleCnt="0"/>
      <dgm:spPr/>
    </dgm:pt>
    <dgm:pt modelId="{96701B94-0767-49E1-A156-4F40F84BCEA8}" type="pres">
      <dgm:prSet presAssocID="{C9088701-4673-4EB7-AF16-5E1FB0746B67}" presName="text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D407B74-A892-45D4-9438-010F4D54D76E}" type="pres">
      <dgm:prSet presAssocID="{D03CCB54-0AF6-4D4A-8365-E995CAE1B560}" presName="sibTrans" presStyleCnt="0"/>
      <dgm:spPr/>
    </dgm:pt>
    <dgm:pt modelId="{A0647606-C1E3-49D0-9CD1-BC294BA38448}" type="pres">
      <dgm:prSet presAssocID="{15345E5C-6935-4EAB-8CC4-A1490EBFD917}" presName="text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4E5351E-1544-46D8-A82D-F811B4BFC019}" type="pres">
      <dgm:prSet presAssocID="{0F2897B0-A77B-4501-BD22-1F0EA96A09CC}" presName="sibTrans" presStyleCnt="0"/>
      <dgm:spPr/>
    </dgm:pt>
    <dgm:pt modelId="{3875F102-DA91-4C31-9112-1824E460AD03}" type="pres">
      <dgm:prSet presAssocID="{FF0179DD-07EC-46CB-93FF-A3B07779F8DF}" presName="text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9503A90-EA78-4758-98D7-A34FAA8AFBF1}" type="pres">
      <dgm:prSet presAssocID="{33984E93-1EBC-45F4-B01B-DD7A2976DCDF}" presName="sibTrans" presStyleCnt="0"/>
      <dgm:spPr/>
    </dgm:pt>
    <dgm:pt modelId="{7C994B2C-9B51-4CB7-B616-2F1182B9422D}" type="pres">
      <dgm:prSet presAssocID="{4903AD73-15E1-4870-B527-7A03EFD3C873}" presName="text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A4CE6B7-350B-4CE8-89E5-9463D95D6A1F}" type="pres">
      <dgm:prSet presAssocID="{6CC77831-E987-40CE-8108-33DF27DAB8EA}" presName="sibTrans" presStyleCnt="0"/>
      <dgm:spPr/>
    </dgm:pt>
    <dgm:pt modelId="{9A981F31-EC91-4D7B-BCC0-8320E0F9C2E6}" type="pres">
      <dgm:prSet presAssocID="{1518A338-474C-48AE-BB1E-88528F0FDA65}" presName="text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971B749-2CA5-4355-A684-EBCE95B91767}" type="pres">
      <dgm:prSet presAssocID="{75FA5694-1B1F-4C9C-9046-F05C7C3CDAF7}" presName="sibTrans" presStyleCnt="0"/>
      <dgm:spPr/>
    </dgm:pt>
    <dgm:pt modelId="{72DEADD0-B40B-4144-A329-487E034F8677}" type="pres">
      <dgm:prSet presAssocID="{FDB6934D-A99B-406E-B3EA-7CFB589B396C}" presName="text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898A90A-E589-43FA-8CBE-1137FD039472}" type="presOf" srcId="{1518A338-474C-48AE-BB1E-88528F0FDA65}" destId="{9A981F31-EC91-4D7B-BCC0-8320E0F9C2E6}" srcOrd="0" destOrd="0" presId="urn:microsoft.com/office/officeart/2005/8/layout/hProcess9"/>
    <dgm:cxn modelId="{45806855-3DDD-492C-A7B5-E95A8AE830E5}" type="presOf" srcId="{698D6CBF-AD84-4048-82E3-DA1EFD26375E}" destId="{90DD01C2-72B8-409B-8DF1-F69044A2547B}" srcOrd="0" destOrd="0" presId="urn:microsoft.com/office/officeart/2005/8/layout/hProcess9"/>
    <dgm:cxn modelId="{ACDD7CC0-6023-4DEF-989E-A05A75EAC66E}" srcId="{177CD296-365C-4D54-9E94-88A10DD13778}" destId="{698D6CBF-AD84-4048-82E3-DA1EFD26375E}" srcOrd="0" destOrd="0" parTransId="{8FC696A9-7013-4D33-AD55-6AC0B6561883}" sibTransId="{003355F8-3D90-4762-AD02-239EF33254CC}"/>
    <dgm:cxn modelId="{D2F8CA72-CB3D-453F-80BD-DFC7C517B2D0}" srcId="{177CD296-365C-4D54-9E94-88A10DD13778}" destId="{C9088701-4673-4EB7-AF16-5E1FB0746B67}" srcOrd="1" destOrd="0" parTransId="{00820A42-2F8E-4D1D-909D-E5F230904179}" sibTransId="{D03CCB54-0AF6-4D4A-8365-E995CAE1B560}"/>
    <dgm:cxn modelId="{E9DBCA1C-42EB-4F33-9069-3DE8476D5D08}" type="presOf" srcId="{4903AD73-15E1-4870-B527-7A03EFD3C873}" destId="{7C994B2C-9B51-4CB7-B616-2F1182B9422D}" srcOrd="0" destOrd="0" presId="urn:microsoft.com/office/officeart/2005/8/layout/hProcess9"/>
    <dgm:cxn modelId="{15904F14-E7DA-4E68-B8BB-0EFC42092B64}" srcId="{177CD296-365C-4D54-9E94-88A10DD13778}" destId="{15345E5C-6935-4EAB-8CC4-A1490EBFD917}" srcOrd="2" destOrd="0" parTransId="{2C4552C6-54FC-41E2-9389-1B535A14D1A9}" sibTransId="{0F2897B0-A77B-4501-BD22-1F0EA96A09CC}"/>
    <dgm:cxn modelId="{B6BF059F-A168-4A16-9F26-F3EF98DC714C}" type="presOf" srcId="{FF0179DD-07EC-46CB-93FF-A3B07779F8DF}" destId="{3875F102-DA91-4C31-9112-1824E460AD03}" srcOrd="0" destOrd="0" presId="urn:microsoft.com/office/officeart/2005/8/layout/hProcess9"/>
    <dgm:cxn modelId="{F522FBCA-F252-4770-A734-CAEDEB5B3AA5}" srcId="{177CD296-365C-4D54-9E94-88A10DD13778}" destId="{FF0179DD-07EC-46CB-93FF-A3B07779F8DF}" srcOrd="3" destOrd="0" parTransId="{89816D5E-BB5A-4D82-BE73-5FB0A25BCE10}" sibTransId="{33984E93-1EBC-45F4-B01B-DD7A2976DCDF}"/>
    <dgm:cxn modelId="{B46ACDCE-743C-4B1F-979A-14040810B7D2}" type="presOf" srcId="{FDB6934D-A99B-406E-B3EA-7CFB589B396C}" destId="{72DEADD0-B40B-4144-A329-487E034F8677}" srcOrd="0" destOrd="0" presId="urn:microsoft.com/office/officeart/2005/8/layout/hProcess9"/>
    <dgm:cxn modelId="{555B799B-BD20-44CA-BCDA-47000DF67A18}" srcId="{177CD296-365C-4D54-9E94-88A10DD13778}" destId="{FDB6934D-A99B-406E-B3EA-7CFB589B396C}" srcOrd="6" destOrd="0" parTransId="{0083518B-3084-4952-B205-5AD09C6AFB39}" sibTransId="{1D0B1F3C-5773-4C6D-96C1-D62231378A3E}"/>
    <dgm:cxn modelId="{F659A54E-912D-4A2C-995E-6467076C7579}" srcId="{177CD296-365C-4D54-9E94-88A10DD13778}" destId="{4903AD73-15E1-4870-B527-7A03EFD3C873}" srcOrd="4" destOrd="0" parTransId="{D73B8C01-ABC1-4753-9630-D68F2408C71B}" sibTransId="{6CC77831-E987-40CE-8108-33DF27DAB8EA}"/>
    <dgm:cxn modelId="{84C31860-8B6B-4C84-8ECF-85AD565B018B}" srcId="{177CD296-365C-4D54-9E94-88A10DD13778}" destId="{1518A338-474C-48AE-BB1E-88528F0FDA65}" srcOrd="5" destOrd="0" parTransId="{51ADC726-0559-4876-A6F0-731BF9194BD4}" sibTransId="{75FA5694-1B1F-4C9C-9046-F05C7C3CDAF7}"/>
    <dgm:cxn modelId="{6FD11CE8-C7FB-4511-AAAA-2B303015D350}" type="presOf" srcId="{15345E5C-6935-4EAB-8CC4-A1490EBFD917}" destId="{A0647606-C1E3-49D0-9CD1-BC294BA38448}" srcOrd="0" destOrd="0" presId="urn:microsoft.com/office/officeart/2005/8/layout/hProcess9"/>
    <dgm:cxn modelId="{E73C42E8-0251-4369-81AD-BD976C380F3B}" type="presOf" srcId="{C9088701-4673-4EB7-AF16-5E1FB0746B67}" destId="{96701B94-0767-49E1-A156-4F40F84BCEA8}" srcOrd="0" destOrd="0" presId="urn:microsoft.com/office/officeart/2005/8/layout/hProcess9"/>
    <dgm:cxn modelId="{22518804-D909-4154-9BFA-1000D7201CCB}" type="presOf" srcId="{177CD296-365C-4D54-9E94-88A10DD13778}" destId="{FC1D665A-78F6-4BB0-893A-D6A093A76F47}" srcOrd="0" destOrd="0" presId="urn:microsoft.com/office/officeart/2005/8/layout/hProcess9"/>
    <dgm:cxn modelId="{261F2B09-63F3-4051-898A-87A2D6A954B9}" type="presParOf" srcId="{FC1D665A-78F6-4BB0-893A-D6A093A76F47}" destId="{0A70A099-D2A3-4E42-B577-7FF74B795A00}" srcOrd="0" destOrd="0" presId="urn:microsoft.com/office/officeart/2005/8/layout/hProcess9"/>
    <dgm:cxn modelId="{3B58ADBC-3A92-4543-AFCB-84A821C99CF9}" type="presParOf" srcId="{FC1D665A-78F6-4BB0-893A-D6A093A76F47}" destId="{894D31DE-EDE6-4C30-8160-DB6F00E7A228}" srcOrd="1" destOrd="0" presId="urn:microsoft.com/office/officeart/2005/8/layout/hProcess9"/>
    <dgm:cxn modelId="{B5A267D3-51A9-4FF6-90BB-1A23A1DB6E56}" type="presParOf" srcId="{894D31DE-EDE6-4C30-8160-DB6F00E7A228}" destId="{90DD01C2-72B8-409B-8DF1-F69044A2547B}" srcOrd="0" destOrd="0" presId="urn:microsoft.com/office/officeart/2005/8/layout/hProcess9"/>
    <dgm:cxn modelId="{18B59782-6DDF-47EF-A61A-683BCF16F630}" type="presParOf" srcId="{894D31DE-EDE6-4C30-8160-DB6F00E7A228}" destId="{85B55844-3DB2-408E-A2CB-82348E35B88B}" srcOrd="1" destOrd="0" presId="urn:microsoft.com/office/officeart/2005/8/layout/hProcess9"/>
    <dgm:cxn modelId="{9173D882-B55A-4DCA-9179-775614E2FC8E}" type="presParOf" srcId="{894D31DE-EDE6-4C30-8160-DB6F00E7A228}" destId="{96701B94-0767-49E1-A156-4F40F84BCEA8}" srcOrd="2" destOrd="0" presId="urn:microsoft.com/office/officeart/2005/8/layout/hProcess9"/>
    <dgm:cxn modelId="{7B2D2598-614D-4574-9837-46EBEF5905B2}" type="presParOf" srcId="{894D31DE-EDE6-4C30-8160-DB6F00E7A228}" destId="{4D407B74-A892-45D4-9438-010F4D54D76E}" srcOrd="3" destOrd="0" presId="urn:microsoft.com/office/officeart/2005/8/layout/hProcess9"/>
    <dgm:cxn modelId="{BC452D51-1E63-4952-89DF-C52C5037EC5F}" type="presParOf" srcId="{894D31DE-EDE6-4C30-8160-DB6F00E7A228}" destId="{A0647606-C1E3-49D0-9CD1-BC294BA38448}" srcOrd="4" destOrd="0" presId="urn:microsoft.com/office/officeart/2005/8/layout/hProcess9"/>
    <dgm:cxn modelId="{ADAFC2B6-0FCF-4CB8-AD69-1CB4066EBCAB}" type="presParOf" srcId="{894D31DE-EDE6-4C30-8160-DB6F00E7A228}" destId="{A4E5351E-1544-46D8-A82D-F811B4BFC019}" srcOrd="5" destOrd="0" presId="urn:microsoft.com/office/officeart/2005/8/layout/hProcess9"/>
    <dgm:cxn modelId="{BD86FB3C-0AF7-459B-827B-61826F289DB9}" type="presParOf" srcId="{894D31DE-EDE6-4C30-8160-DB6F00E7A228}" destId="{3875F102-DA91-4C31-9112-1824E460AD03}" srcOrd="6" destOrd="0" presId="urn:microsoft.com/office/officeart/2005/8/layout/hProcess9"/>
    <dgm:cxn modelId="{D6FDB5BF-F731-46F3-88B7-F138BD1F1796}" type="presParOf" srcId="{894D31DE-EDE6-4C30-8160-DB6F00E7A228}" destId="{09503A90-EA78-4758-98D7-A34FAA8AFBF1}" srcOrd="7" destOrd="0" presId="urn:microsoft.com/office/officeart/2005/8/layout/hProcess9"/>
    <dgm:cxn modelId="{6791D1D5-FCCD-408F-825D-AB86488514AD}" type="presParOf" srcId="{894D31DE-EDE6-4C30-8160-DB6F00E7A228}" destId="{7C994B2C-9B51-4CB7-B616-2F1182B9422D}" srcOrd="8" destOrd="0" presId="urn:microsoft.com/office/officeart/2005/8/layout/hProcess9"/>
    <dgm:cxn modelId="{1AE91B75-B9DB-4A61-BF19-60DF553A1134}" type="presParOf" srcId="{894D31DE-EDE6-4C30-8160-DB6F00E7A228}" destId="{EA4CE6B7-350B-4CE8-89E5-9463D95D6A1F}" srcOrd="9" destOrd="0" presId="urn:microsoft.com/office/officeart/2005/8/layout/hProcess9"/>
    <dgm:cxn modelId="{D56CBA4E-2CC3-4C3E-AC4A-342F7E151733}" type="presParOf" srcId="{894D31DE-EDE6-4C30-8160-DB6F00E7A228}" destId="{9A981F31-EC91-4D7B-BCC0-8320E0F9C2E6}" srcOrd="10" destOrd="0" presId="urn:microsoft.com/office/officeart/2005/8/layout/hProcess9"/>
    <dgm:cxn modelId="{95A956D9-FDDB-4F21-B895-4484110BDEF5}" type="presParOf" srcId="{894D31DE-EDE6-4C30-8160-DB6F00E7A228}" destId="{8971B749-2CA5-4355-A684-EBCE95B91767}" srcOrd="11" destOrd="0" presId="urn:microsoft.com/office/officeart/2005/8/layout/hProcess9"/>
    <dgm:cxn modelId="{D2255784-DAF2-4459-B5AF-285F36B6291D}" type="presParOf" srcId="{894D31DE-EDE6-4C30-8160-DB6F00E7A228}" destId="{72DEADD0-B40B-4144-A329-487E034F8677}" srcOrd="12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77CD296-365C-4D54-9E94-88A10DD13778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98D6CBF-AD84-4048-82E3-DA1EFD26375E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rtl="0"/>
          <a:r>
            <a:rPr lang="de-DE" dirty="0" smtClean="0"/>
            <a:t>XML/JSON </a:t>
          </a:r>
          <a:r>
            <a:rPr lang="de-DE" dirty="0" err="1" smtClean="0"/>
            <a:t>Dump</a:t>
          </a:r>
          <a:endParaRPr lang="en-US" dirty="0"/>
        </a:p>
      </dgm:t>
    </dgm:pt>
    <dgm:pt modelId="{8FC696A9-7013-4D33-AD55-6AC0B6561883}" type="parTrans" cxnId="{ACDD7CC0-6023-4DEF-989E-A05A75EAC66E}">
      <dgm:prSet/>
      <dgm:spPr/>
      <dgm:t>
        <a:bodyPr/>
        <a:lstStyle/>
        <a:p>
          <a:endParaRPr lang="en-US"/>
        </a:p>
      </dgm:t>
    </dgm:pt>
    <dgm:pt modelId="{003355F8-3D90-4762-AD02-239EF33254CC}" type="sibTrans" cxnId="{ACDD7CC0-6023-4DEF-989E-A05A75EAC66E}">
      <dgm:prSet/>
      <dgm:spPr/>
      <dgm:t>
        <a:bodyPr/>
        <a:lstStyle/>
        <a:p>
          <a:endParaRPr lang="en-US"/>
        </a:p>
      </dgm:t>
    </dgm:pt>
    <dgm:pt modelId="{15345E5C-6935-4EAB-8CC4-A1490EBFD917}">
      <dgm:prSet/>
      <dgm:spPr/>
      <dgm:t>
        <a:bodyPr/>
        <a:lstStyle/>
        <a:p>
          <a:pPr rtl="0"/>
          <a:r>
            <a:rPr lang="de-DE" dirty="0" smtClean="0"/>
            <a:t>Feature CSV</a:t>
          </a:r>
          <a:endParaRPr lang="en-US" dirty="0"/>
        </a:p>
      </dgm:t>
    </dgm:pt>
    <dgm:pt modelId="{2C4552C6-54FC-41E2-9389-1B535A14D1A9}" type="parTrans" cxnId="{15904F14-E7DA-4E68-B8BB-0EFC42092B64}">
      <dgm:prSet/>
      <dgm:spPr/>
      <dgm:t>
        <a:bodyPr/>
        <a:lstStyle/>
        <a:p>
          <a:endParaRPr lang="en-US"/>
        </a:p>
      </dgm:t>
    </dgm:pt>
    <dgm:pt modelId="{0F2897B0-A77B-4501-BD22-1F0EA96A09CC}" type="sibTrans" cxnId="{15904F14-E7DA-4E68-B8BB-0EFC42092B64}">
      <dgm:prSet/>
      <dgm:spPr/>
      <dgm:t>
        <a:bodyPr/>
        <a:lstStyle/>
        <a:p>
          <a:endParaRPr lang="en-US"/>
        </a:p>
      </dgm:t>
    </dgm:pt>
    <dgm:pt modelId="{1518A338-474C-48AE-BB1E-88528F0FDA65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rtl="0"/>
          <a:r>
            <a:rPr lang="de-DE" dirty="0" smtClean="0"/>
            <a:t>PHP </a:t>
          </a:r>
          <a:r>
            <a:rPr lang="de-DE" dirty="0" err="1" smtClean="0"/>
            <a:t>Suggester</a:t>
          </a:r>
          <a:endParaRPr lang="en-US" dirty="0"/>
        </a:p>
      </dgm:t>
    </dgm:pt>
    <dgm:pt modelId="{51ADC726-0559-4876-A6F0-731BF9194BD4}" type="parTrans" cxnId="{84C31860-8B6B-4C84-8ECF-85AD565B018B}">
      <dgm:prSet/>
      <dgm:spPr/>
      <dgm:t>
        <a:bodyPr/>
        <a:lstStyle/>
        <a:p>
          <a:endParaRPr lang="en-US"/>
        </a:p>
      </dgm:t>
    </dgm:pt>
    <dgm:pt modelId="{75FA5694-1B1F-4C9C-9046-F05C7C3CDAF7}" type="sibTrans" cxnId="{84C31860-8B6B-4C84-8ECF-85AD565B018B}">
      <dgm:prSet/>
      <dgm:spPr/>
      <dgm:t>
        <a:bodyPr/>
        <a:lstStyle/>
        <a:p>
          <a:endParaRPr lang="en-US"/>
        </a:p>
      </dgm:t>
    </dgm:pt>
    <dgm:pt modelId="{FDB6934D-A99B-406E-B3EA-7CFB589B396C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rtl="0"/>
          <a:r>
            <a:rPr lang="de-DE" dirty="0" err="1" smtClean="0"/>
            <a:t>Suggestions</a:t>
          </a:r>
          <a:endParaRPr lang="en-US" dirty="0"/>
        </a:p>
      </dgm:t>
    </dgm:pt>
    <dgm:pt modelId="{0083518B-3084-4952-B205-5AD09C6AFB39}" type="parTrans" cxnId="{555B799B-BD20-44CA-BCDA-47000DF67A18}">
      <dgm:prSet/>
      <dgm:spPr/>
      <dgm:t>
        <a:bodyPr/>
        <a:lstStyle/>
        <a:p>
          <a:endParaRPr lang="en-US"/>
        </a:p>
      </dgm:t>
    </dgm:pt>
    <dgm:pt modelId="{1D0B1F3C-5773-4C6D-96C1-D62231378A3E}" type="sibTrans" cxnId="{555B799B-BD20-44CA-BCDA-47000DF67A18}">
      <dgm:prSet/>
      <dgm:spPr/>
      <dgm:t>
        <a:bodyPr/>
        <a:lstStyle/>
        <a:p>
          <a:endParaRPr lang="en-US"/>
        </a:p>
      </dgm:t>
    </dgm:pt>
    <dgm:pt modelId="{C9088701-4673-4EB7-AF16-5E1FB0746B67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rtl="0"/>
          <a:r>
            <a:rPr lang="de-DE" dirty="0" err="1" smtClean="0"/>
            <a:t>Dump</a:t>
          </a:r>
          <a:r>
            <a:rPr lang="de-DE" dirty="0" smtClean="0"/>
            <a:t> </a:t>
          </a:r>
          <a:r>
            <a:rPr lang="de-DE" dirty="0" err="1" smtClean="0"/>
            <a:t>parser</a:t>
          </a:r>
          <a:endParaRPr lang="en-US" dirty="0"/>
        </a:p>
      </dgm:t>
    </dgm:pt>
    <dgm:pt modelId="{00820A42-2F8E-4D1D-909D-E5F230904179}" type="parTrans" cxnId="{D2F8CA72-CB3D-453F-80BD-DFC7C517B2D0}">
      <dgm:prSet/>
      <dgm:spPr/>
      <dgm:t>
        <a:bodyPr/>
        <a:lstStyle/>
        <a:p>
          <a:endParaRPr lang="en-US"/>
        </a:p>
      </dgm:t>
    </dgm:pt>
    <dgm:pt modelId="{D03CCB54-0AF6-4D4A-8365-E995CAE1B560}" type="sibTrans" cxnId="{D2F8CA72-CB3D-453F-80BD-DFC7C517B2D0}">
      <dgm:prSet/>
      <dgm:spPr/>
      <dgm:t>
        <a:bodyPr/>
        <a:lstStyle/>
        <a:p>
          <a:endParaRPr lang="en-US"/>
        </a:p>
      </dgm:t>
    </dgm:pt>
    <dgm:pt modelId="{4903AD73-15E1-4870-B527-7A03EFD3C873}">
      <dgm:prSet/>
      <dgm:spPr/>
      <dgm:t>
        <a:bodyPr/>
        <a:lstStyle/>
        <a:p>
          <a:pPr rtl="0"/>
          <a:r>
            <a:rPr lang="de-DE" dirty="0" smtClean="0"/>
            <a:t>MySQL Table</a:t>
          </a:r>
          <a:endParaRPr lang="en-US" dirty="0"/>
        </a:p>
      </dgm:t>
    </dgm:pt>
    <dgm:pt modelId="{D73B8C01-ABC1-4753-9630-D68F2408C71B}" type="parTrans" cxnId="{F659A54E-912D-4A2C-995E-6467076C7579}">
      <dgm:prSet/>
      <dgm:spPr/>
      <dgm:t>
        <a:bodyPr/>
        <a:lstStyle/>
        <a:p>
          <a:endParaRPr lang="en-US"/>
        </a:p>
      </dgm:t>
    </dgm:pt>
    <dgm:pt modelId="{6CC77831-E987-40CE-8108-33DF27DAB8EA}" type="sibTrans" cxnId="{F659A54E-912D-4A2C-995E-6467076C7579}">
      <dgm:prSet/>
      <dgm:spPr/>
      <dgm:t>
        <a:bodyPr/>
        <a:lstStyle/>
        <a:p>
          <a:endParaRPr lang="en-US"/>
        </a:p>
      </dgm:t>
    </dgm:pt>
    <dgm:pt modelId="{FF0179DD-07EC-46CB-93FF-A3B07779F8DF}">
      <dgm:prSet/>
      <dgm:spPr/>
      <dgm:t>
        <a:bodyPr/>
        <a:lstStyle/>
        <a:p>
          <a:pPr rtl="0"/>
          <a:r>
            <a:rPr lang="de-DE" dirty="0" err="1" smtClean="0"/>
            <a:t>Calculate</a:t>
          </a:r>
          <a:r>
            <a:rPr lang="de-DE" dirty="0" smtClean="0"/>
            <a:t> </a:t>
          </a:r>
          <a:r>
            <a:rPr lang="de-DE" dirty="0" err="1" smtClean="0"/>
            <a:t>Correlations</a:t>
          </a:r>
          <a:endParaRPr lang="en-US" dirty="0"/>
        </a:p>
      </dgm:t>
    </dgm:pt>
    <dgm:pt modelId="{89816D5E-BB5A-4D82-BE73-5FB0A25BCE10}" type="parTrans" cxnId="{F522FBCA-F252-4770-A734-CAEDEB5B3AA5}">
      <dgm:prSet/>
      <dgm:spPr/>
      <dgm:t>
        <a:bodyPr/>
        <a:lstStyle/>
        <a:p>
          <a:endParaRPr lang="en-US"/>
        </a:p>
      </dgm:t>
    </dgm:pt>
    <dgm:pt modelId="{33984E93-1EBC-45F4-B01B-DD7A2976DCDF}" type="sibTrans" cxnId="{F522FBCA-F252-4770-A734-CAEDEB5B3AA5}">
      <dgm:prSet/>
      <dgm:spPr/>
      <dgm:t>
        <a:bodyPr/>
        <a:lstStyle/>
        <a:p>
          <a:endParaRPr lang="en-US"/>
        </a:p>
      </dgm:t>
    </dgm:pt>
    <dgm:pt modelId="{FC1D665A-78F6-4BB0-893A-D6A093A76F47}" type="pres">
      <dgm:prSet presAssocID="{177CD296-365C-4D54-9E94-88A10DD13778}" presName="CompostProcess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A70A099-D2A3-4E42-B577-7FF74B795A00}" type="pres">
      <dgm:prSet presAssocID="{177CD296-365C-4D54-9E94-88A10DD13778}" presName="arrow" presStyleLbl="bgShp" presStyleIdx="0" presStyleCnt="1"/>
      <dgm:spPr/>
    </dgm:pt>
    <dgm:pt modelId="{894D31DE-EDE6-4C30-8160-DB6F00E7A228}" type="pres">
      <dgm:prSet presAssocID="{177CD296-365C-4D54-9E94-88A10DD13778}" presName="linearProcess" presStyleCnt="0"/>
      <dgm:spPr/>
    </dgm:pt>
    <dgm:pt modelId="{90DD01C2-72B8-409B-8DF1-F69044A2547B}" type="pres">
      <dgm:prSet presAssocID="{698D6CBF-AD84-4048-82E3-DA1EFD26375E}" presName="text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5B55844-3DB2-408E-A2CB-82348E35B88B}" type="pres">
      <dgm:prSet presAssocID="{003355F8-3D90-4762-AD02-239EF33254CC}" presName="sibTrans" presStyleCnt="0"/>
      <dgm:spPr/>
    </dgm:pt>
    <dgm:pt modelId="{96701B94-0767-49E1-A156-4F40F84BCEA8}" type="pres">
      <dgm:prSet presAssocID="{C9088701-4673-4EB7-AF16-5E1FB0746B67}" presName="text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D407B74-A892-45D4-9438-010F4D54D76E}" type="pres">
      <dgm:prSet presAssocID="{D03CCB54-0AF6-4D4A-8365-E995CAE1B560}" presName="sibTrans" presStyleCnt="0"/>
      <dgm:spPr/>
    </dgm:pt>
    <dgm:pt modelId="{A0647606-C1E3-49D0-9CD1-BC294BA38448}" type="pres">
      <dgm:prSet presAssocID="{15345E5C-6935-4EAB-8CC4-A1490EBFD917}" presName="text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4E5351E-1544-46D8-A82D-F811B4BFC019}" type="pres">
      <dgm:prSet presAssocID="{0F2897B0-A77B-4501-BD22-1F0EA96A09CC}" presName="sibTrans" presStyleCnt="0"/>
      <dgm:spPr/>
    </dgm:pt>
    <dgm:pt modelId="{3875F102-DA91-4C31-9112-1824E460AD03}" type="pres">
      <dgm:prSet presAssocID="{FF0179DD-07EC-46CB-93FF-A3B07779F8DF}" presName="text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9503A90-EA78-4758-98D7-A34FAA8AFBF1}" type="pres">
      <dgm:prSet presAssocID="{33984E93-1EBC-45F4-B01B-DD7A2976DCDF}" presName="sibTrans" presStyleCnt="0"/>
      <dgm:spPr/>
    </dgm:pt>
    <dgm:pt modelId="{7C994B2C-9B51-4CB7-B616-2F1182B9422D}" type="pres">
      <dgm:prSet presAssocID="{4903AD73-15E1-4870-B527-7A03EFD3C873}" presName="text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A4CE6B7-350B-4CE8-89E5-9463D95D6A1F}" type="pres">
      <dgm:prSet presAssocID="{6CC77831-E987-40CE-8108-33DF27DAB8EA}" presName="sibTrans" presStyleCnt="0"/>
      <dgm:spPr/>
    </dgm:pt>
    <dgm:pt modelId="{9A981F31-EC91-4D7B-BCC0-8320E0F9C2E6}" type="pres">
      <dgm:prSet presAssocID="{1518A338-474C-48AE-BB1E-88528F0FDA65}" presName="text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971B749-2CA5-4355-A684-EBCE95B91767}" type="pres">
      <dgm:prSet presAssocID="{75FA5694-1B1F-4C9C-9046-F05C7C3CDAF7}" presName="sibTrans" presStyleCnt="0"/>
      <dgm:spPr/>
    </dgm:pt>
    <dgm:pt modelId="{72DEADD0-B40B-4144-A329-487E034F8677}" type="pres">
      <dgm:prSet presAssocID="{FDB6934D-A99B-406E-B3EA-7CFB589B396C}" presName="text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9BF3ABD-7BE5-496C-8F0B-463A60C9E3B8}" type="presOf" srcId="{698D6CBF-AD84-4048-82E3-DA1EFD26375E}" destId="{90DD01C2-72B8-409B-8DF1-F69044A2547B}" srcOrd="0" destOrd="0" presId="urn:microsoft.com/office/officeart/2005/8/layout/hProcess9"/>
    <dgm:cxn modelId="{A6AE7591-2BDF-4BCE-A786-34EDD2BFA65F}" type="presOf" srcId="{177CD296-365C-4D54-9E94-88A10DD13778}" destId="{FC1D665A-78F6-4BB0-893A-D6A093A76F47}" srcOrd="0" destOrd="0" presId="urn:microsoft.com/office/officeart/2005/8/layout/hProcess9"/>
    <dgm:cxn modelId="{7198E4A1-EC79-4837-999F-5E86E8DA9F0E}" type="presOf" srcId="{FF0179DD-07EC-46CB-93FF-A3B07779F8DF}" destId="{3875F102-DA91-4C31-9112-1824E460AD03}" srcOrd="0" destOrd="0" presId="urn:microsoft.com/office/officeart/2005/8/layout/hProcess9"/>
    <dgm:cxn modelId="{D2F8CA72-CB3D-453F-80BD-DFC7C517B2D0}" srcId="{177CD296-365C-4D54-9E94-88A10DD13778}" destId="{C9088701-4673-4EB7-AF16-5E1FB0746B67}" srcOrd="1" destOrd="0" parTransId="{00820A42-2F8E-4D1D-909D-E5F230904179}" sibTransId="{D03CCB54-0AF6-4D4A-8365-E995CAE1B560}"/>
    <dgm:cxn modelId="{9CBF30F7-C8C3-4F4A-A8EA-D5F555EC0CF2}" type="presOf" srcId="{1518A338-474C-48AE-BB1E-88528F0FDA65}" destId="{9A981F31-EC91-4D7B-BCC0-8320E0F9C2E6}" srcOrd="0" destOrd="0" presId="urn:microsoft.com/office/officeart/2005/8/layout/hProcess9"/>
    <dgm:cxn modelId="{ACDD7CC0-6023-4DEF-989E-A05A75EAC66E}" srcId="{177CD296-365C-4D54-9E94-88A10DD13778}" destId="{698D6CBF-AD84-4048-82E3-DA1EFD26375E}" srcOrd="0" destOrd="0" parTransId="{8FC696A9-7013-4D33-AD55-6AC0B6561883}" sibTransId="{003355F8-3D90-4762-AD02-239EF33254CC}"/>
    <dgm:cxn modelId="{15904F14-E7DA-4E68-B8BB-0EFC42092B64}" srcId="{177CD296-365C-4D54-9E94-88A10DD13778}" destId="{15345E5C-6935-4EAB-8CC4-A1490EBFD917}" srcOrd="2" destOrd="0" parTransId="{2C4552C6-54FC-41E2-9389-1B535A14D1A9}" sibTransId="{0F2897B0-A77B-4501-BD22-1F0EA96A09CC}"/>
    <dgm:cxn modelId="{250730CD-2174-40AF-9ADA-23AADC757252}" type="presOf" srcId="{FDB6934D-A99B-406E-B3EA-7CFB589B396C}" destId="{72DEADD0-B40B-4144-A329-487E034F8677}" srcOrd="0" destOrd="0" presId="urn:microsoft.com/office/officeart/2005/8/layout/hProcess9"/>
    <dgm:cxn modelId="{95D6F69D-80AE-4914-B62D-3A234C227315}" type="presOf" srcId="{15345E5C-6935-4EAB-8CC4-A1490EBFD917}" destId="{A0647606-C1E3-49D0-9CD1-BC294BA38448}" srcOrd="0" destOrd="0" presId="urn:microsoft.com/office/officeart/2005/8/layout/hProcess9"/>
    <dgm:cxn modelId="{75225736-5BDB-401B-B319-0575FF5127E1}" type="presOf" srcId="{4903AD73-15E1-4870-B527-7A03EFD3C873}" destId="{7C994B2C-9B51-4CB7-B616-2F1182B9422D}" srcOrd="0" destOrd="0" presId="urn:microsoft.com/office/officeart/2005/8/layout/hProcess9"/>
    <dgm:cxn modelId="{F522FBCA-F252-4770-A734-CAEDEB5B3AA5}" srcId="{177CD296-365C-4D54-9E94-88A10DD13778}" destId="{FF0179DD-07EC-46CB-93FF-A3B07779F8DF}" srcOrd="3" destOrd="0" parTransId="{89816D5E-BB5A-4D82-BE73-5FB0A25BCE10}" sibTransId="{33984E93-1EBC-45F4-B01B-DD7A2976DCDF}"/>
    <dgm:cxn modelId="{555B799B-BD20-44CA-BCDA-47000DF67A18}" srcId="{177CD296-365C-4D54-9E94-88A10DD13778}" destId="{FDB6934D-A99B-406E-B3EA-7CFB589B396C}" srcOrd="6" destOrd="0" parTransId="{0083518B-3084-4952-B205-5AD09C6AFB39}" sibTransId="{1D0B1F3C-5773-4C6D-96C1-D62231378A3E}"/>
    <dgm:cxn modelId="{F659A54E-912D-4A2C-995E-6467076C7579}" srcId="{177CD296-365C-4D54-9E94-88A10DD13778}" destId="{4903AD73-15E1-4870-B527-7A03EFD3C873}" srcOrd="4" destOrd="0" parTransId="{D73B8C01-ABC1-4753-9630-D68F2408C71B}" sibTransId="{6CC77831-E987-40CE-8108-33DF27DAB8EA}"/>
    <dgm:cxn modelId="{84C31860-8B6B-4C84-8ECF-85AD565B018B}" srcId="{177CD296-365C-4D54-9E94-88A10DD13778}" destId="{1518A338-474C-48AE-BB1E-88528F0FDA65}" srcOrd="5" destOrd="0" parTransId="{51ADC726-0559-4876-A6F0-731BF9194BD4}" sibTransId="{75FA5694-1B1F-4C9C-9046-F05C7C3CDAF7}"/>
    <dgm:cxn modelId="{425BAD9D-4BEA-4E7B-A8FF-F2E666C47940}" type="presOf" srcId="{C9088701-4673-4EB7-AF16-5E1FB0746B67}" destId="{96701B94-0767-49E1-A156-4F40F84BCEA8}" srcOrd="0" destOrd="0" presId="urn:microsoft.com/office/officeart/2005/8/layout/hProcess9"/>
    <dgm:cxn modelId="{40C4BD87-E2C9-414C-9486-2D9EBA5F8331}" type="presParOf" srcId="{FC1D665A-78F6-4BB0-893A-D6A093A76F47}" destId="{0A70A099-D2A3-4E42-B577-7FF74B795A00}" srcOrd="0" destOrd="0" presId="urn:microsoft.com/office/officeart/2005/8/layout/hProcess9"/>
    <dgm:cxn modelId="{BC0482B4-725F-4C3F-A139-1AA851646B2A}" type="presParOf" srcId="{FC1D665A-78F6-4BB0-893A-D6A093A76F47}" destId="{894D31DE-EDE6-4C30-8160-DB6F00E7A228}" srcOrd="1" destOrd="0" presId="urn:microsoft.com/office/officeart/2005/8/layout/hProcess9"/>
    <dgm:cxn modelId="{5EBF78CB-87C1-46DF-ABA0-5F1042720D8A}" type="presParOf" srcId="{894D31DE-EDE6-4C30-8160-DB6F00E7A228}" destId="{90DD01C2-72B8-409B-8DF1-F69044A2547B}" srcOrd="0" destOrd="0" presId="urn:microsoft.com/office/officeart/2005/8/layout/hProcess9"/>
    <dgm:cxn modelId="{C63AD736-0C84-4AFC-97EA-1DB0D7E89CC8}" type="presParOf" srcId="{894D31DE-EDE6-4C30-8160-DB6F00E7A228}" destId="{85B55844-3DB2-408E-A2CB-82348E35B88B}" srcOrd="1" destOrd="0" presId="urn:microsoft.com/office/officeart/2005/8/layout/hProcess9"/>
    <dgm:cxn modelId="{D9227653-A269-4425-A939-DF32867F8DD2}" type="presParOf" srcId="{894D31DE-EDE6-4C30-8160-DB6F00E7A228}" destId="{96701B94-0767-49E1-A156-4F40F84BCEA8}" srcOrd="2" destOrd="0" presId="urn:microsoft.com/office/officeart/2005/8/layout/hProcess9"/>
    <dgm:cxn modelId="{446EC0C7-4D72-4A95-AEA6-8996C0E20B65}" type="presParOf" srcId="{894D31DE-EDE6-4C30-8160-DB6F00E7A228}" destId="{4D407B74-A892-45D4-9438-010F4D54D76E}" srcOrd="3" destOrd="0" presId="urn:microsoft.com/office/officeart/2005/8/layout/hProcess9"/>
    <dgm:cxn modelId="{EACBF6AC-407C-416C-A6DA-592EF0833D76}" type="presParOf" srcId="{894D31DE-EDE6-4C30-8160-DB6F00E7A228}" destId="{A0647606-C1E3-49D0-9CD1-BC294BA38448}" srcOrd="4" destOrd="0" presId="urn:microsoft.com/office/officeart/2005/8/layout/hProcess9"/>
    <dgm:cxn modelId="{138DC6CB-3F02-4F36-85B2-CCF86CE8611E}" type="presParOf" srcId="{894D31DE-EDE6-4C30-8160-DB6F00E7A228}" destId="{A4E5351E-1544-46D8-A82D-F811B4BFC019}" srcOrd="5" destOrd="0" presId="urn:microsoft.com/office/officeart/2005/8/layout/hProcess9"/>
    <dgm:cxn modelId="{82D2C736-FE8B-4390-85EB-BF909365CD69}" type="presParOf" srcId="{894D31DE-EDE6-4C30-8160-DB6F00E7A228}" destId="{3875F102-DA91-4C31-9112-1824E460AD03}" srcOrd="6" destOrd="0" presId="urn:microsoft.com/office/officeart/2005/8/layout/hProcess9"/>
    <dgm:cxn modelId="{2EA050CB-EAE1-4D82-8D11-5368929E81AD}" type="presParOf" srcId="{894D31DE-EDE6-4C30-8160-DB6F00E7A228}" destId="{09503A90-EA78-4758-98D7-A34FAA8AFBF1}" srcOrd="7" destOrd="0" presId="urn:microsoft.com/office/officeart/2005/8/layout/hProcess9"/>
    <dgm:cxn modelId="{9650869D-2DB8-491E-99B7-58213D3057CB}" type="presParOf" srcId="{894D31DE-EDE6-4C30-8160-DB6F00E7A228}" destId="{7C994B2C-9B51-4CB7-B616-2F1182B9422D}" srcOrd="8" destOrd="0" presId="urn:microsoft.com/office/officeart/2005/8/layout/hProcess9"/>
    <dgm:cxn modelId="{7EC0E3BB-2349-4831-B919-9E4B8717A371}" type="presParOf" srcId="{894D31DE-EDE6-4C30-8160-DB6F00E7A228}" destId="{EA4CE6B7-350B-4CE8-89E5-9463D95D6A1F}" srcOrd="9" destOrd="0" presId="urn:microsoft.com/office/officeart/2005/8/layout/hProcess9"/>
    <dgm:cxn modelId="{606FD1BC-0D27-40B1-BA6C-5338DD5C211F}" type="presParOf" srcId="{894D31DE-EDE6-4C30-8160-DB6F00E7A228}" destId="{9A981F31-EC91-4D7B-BCC0-8320E0F9C2E6}" srcOrd="10" destOrd="0" presId="urn:microsoft.com/office/officeart/2005/8/layout/hProcess9"/>
    <dgm:cxn modelId="{0E6EC6DD-B286-4524-B4A0-FC33113977B0}" type="presParOf" srcId="{894D31DE-EDE6-4C30-8160-DB6F00E7A228}" destId="{8971B749-2CA5-4355-A684-EBCE95B91767}" srcOrd="11" destOrd="0" presId="urn:microsoft.com/office/officeart/2005/8/layout/hProcess9"/>
    <dgm:cxn modelId="{3E36B2A1-ED19-426A-A5DB-E1D1A3161D02}" type="presParOf" srcId="{894D31DE-EDE6-4C30-8160-DB6F00E7A228}" destId="{72DEADD0-B40B-4144-A329-487E034F8677}" srcOrd="12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77CD296-365C-4D54-9E94-88A10DD13778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98D6CBF-AD84-4048-82E3-DA1EFD26375E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rtl="0"/>
          <a:r>
            <a:rPr lang="de-DE" dirty="0" smtClean="0"/>
            <a:t>XML/JSON </a:t>
          </a:r>
          <a:r>
            <a:rPr lang="de-DE" dirty="0" err="1" smtClean="0"/>
            <a:t>Dump</a:t>
          </a:r>
          <a:endParaRPr lang="en-US" dirty="0"/>
        </a:p>
      </dgm:t>
    </dgm:pt>
    <dgm:pt modelId="{8FC696A9-7013-4D33-AD55-6AC0B6561883}" type="parTrans" cxnId="{ACDD7CC0-6023-4DEF-989E-A05A75EAC66E}">
      <dgm:prSet/>
      <dgm:spPr/>
      <dgm:t>
        <a:bodyPr/>
        <a:lstStyle/>
        <a:p>
          <a:endParaRPr lang="en-US"/>
        </a:p>
      </dgm:t>
    </dgm:pt>
    <dgm:pt modelId="{003355F8-3D90-4762-AD02-239EF33254CC}" type="sibTrans" cxnId="{ACDD7CC0-6023-4DEF-989E-A05A75EAC66E}">
      <dgm:prSet/>
      <dgm:spPr/>
      <dgm:t>
        <a:bodyPr/>
        <a:lstStyle/>
        <a:p>
          <a:endParaRPr lang="en-US"/>
        </a:p>
      </dgm:t>
    </dgm:pt>
    <dgm:pt modelId="{15345E5C-6935-4EAB-8CC4-A1490EBFD917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rtl="0"/>
          <a:r>
            <a:rPr lang="de-DE" dirty="0" smtClean="0"/>
            <a:t>Feature CSV</a:t>
          </a:r>
          <a:endParaRPr lang="en-US" dirty="0"/>
        </a:p>
      </dgm:t>
    </dgm:pt>
    <dgm:pt modelId="{2C4552C6-54FC-41E2-9389-1B535A14D1A9}" type="parTrans" cxnId="{15904F14-E7DA-4E68-B8BB-0EFC42092B64}">
      <dgm:prSet/>
      <dgm:spPr/>
      <dgm:t>
        <a:bodyPr/>
        <a:lstStyle/>
        <a:p>
          <a:endParaRPr lang="en-US"/>
        </a:p>
      </dgm:t>
    </dgm:pt>
    <dgm:pt modelId="{0F2897B0-A77B-4501-BD22-1F0EA96A09CC}" type="sibTrans" cxnId="{15904F14-E7DA-4E68-B8BB-0EFC42092B64}">
      <dgm:prSet/>
      <dgm:spPr/>
      <dgm:t>
        <a:bodyPr/>
        <a:lstStyle/>
        <a:p>
          <a:endParaRPr lang="en-US"/>
        </a:p>
      </dgm:t>
    </dgm:pt>
    <dgm:pt modelId="{1518A338-474C-48AE-BB1E-88528F0FDA65}">
      <dgm:prSet/>
      <dgm:spPr>
        <a:solidFill>
          <a:schemeClr val="accent1"/>
        </a:solidFill>
      </dgm:spPr>
      <dgm:t>
        <a:bodyPr/>
        <a:lstStyle/>
        <a:p>
          <a:pPr rtl="0"/>
          <a:r>
            <a:rPr lang="de-DE" dirty="0" smtClean="0"/>
            <a:t>PHP </a:t>
          </a:r>
          <a:r>
            <a:rPr lang="de-DE" dirty="0" err="1" smtClean="0"/>
            <a:t>Suggester</a:t>
          </a:r>
          <a:endParaRPr lang="en-US" dirty="0"/>
        </a:p>
      </dgm:t>
    </dgm:pt>
    <dgm:pt modelId="{51ADC726-0559-4876-A6F0-731BF9194BD4}" type="parTrans" cxnId="{84C31860-8B6B-4C84-8ECF-85AD565B018B}">
      <dgm:prSet/>
      <dgm:spPr/>
      <dgm:t>
        <a:bodyPr/>
        <a:lstStyle/>
        <a:p>
          <a:endParaRPr lang="en-US"/>
        </a:p>
      </dgm:t>
    </dgm:pt>
    <dgm:pt modelId="{75FA5694-1B1F-4C9C-9046-F05C7C3CDAF7}" type="sibTrans" cxnId="{84C31860-8B6B-4C84-8ECF-85AD565B018B}">
      <dgm:prSet/>
      <dgm:spPr/>
      <dgm:t>
        <a:bodyPr/>
        <a:lstStyle/>
        <a:p>
          <a:endParaRPr lang="en-US"/>
        </a:p>
      </dgm:t>
    </dgm:pt>
    <dgm:pt modelId="{FDB6934D-A99B-406E-B3EA-7CFB589B396C}">
      <dgm:prSet/>
      <dgm:spPr>
        <a:solidFill>
          <a:schemeClr val="accent1"/>
        </a:solidFill>
      </dgm:spPr>
      <dgm:t>
        <a:bodyPr/>
        <a:lstStyle/>
        <a:p>
          <a:pPr rtl="0"/>
          <a:r>
            <a:rPr lang="de-DE" dirty="0" err="1" smtClean="0"/>
            <a:t>Suggestions</a:t>
          </a:r>
          <a:endParaRPr lang="en-US" dirty="0"/>
        </a:p>
      </dgm:t>
    </dgm:pt>
    <dgm:pt modelId="{0083518B-3084-4952-B205-5AD09C6AFB39}" type="parTrans" cxnId="{555B799B-BD20-44CA-BCDA-47000DF67A18}">
      <dgm:prSet/>
      <dgm:spPr/>
      <dgm:t>
        <a:bodyPr/>
        <a:lstStyle/>
        <a:p>
          <a:endParaRPr lang="en-US"/>
        </a:p>
      </dgm:t>
    </dgm:pt>
    <dgm:pt modelId="{1D0B1F3C-5773-4C6D-96C1-D62231378A3E}" type="sibTrans" cxnId="{555B799B-BD20-44CA-BCDA-47000DF67A18}">
      <dgm:prSet/>
      <dgm:spPr/>
      <dgm:t>
        <a:bodyPr/>
        <a:lstStyle/>
        <a:p>
          <a:endParaRPr lang="en-US"/>
        </a:p>
      </dgm:t>
    </dgm:pt>
    <dgm:pt modelId="{C9088701-4673-4EB7-AF16-5E1FB0746B67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rtl="0"/>
          <a:r>
            <a:rPr lang="de-DE" dirty="0" err="1" smtClean="0"/>
            <a:t>Dump</a:t>
          </a:r>
          <a:r>
            <a:rPr lang="de-DE" dirty="0" smtClean="0"/>
            <a:t> </a:t>
          </a:r>
          <a:r>
            <a:rPr lang="de-DE" dirty="0" err="1" smtClean="0"/>
            <a:t>parser</a:t>
          </a:r>
          <a:endParaRPr lang="en-US" dirty="0"/>
        </a:p>
      </dgm:t>
    </dgm:pt>
    <dgm:pt modelId="{00820A42-2F8E-4D1D-909D-E5F230904179}" type="parTrans" cxnId="{D2F8CA72-CB3D-453F-80BD-DFC7C517B2D0}">
      <dgm:prSet/>
      <dgm:spPr/>
      <dgm:t>
        <a:bodyPr/>
        <a:lstStyle/>
        <a:p>
          <a:endParaRPr lang="en-US"/>
        </a:p>
      </dgm:t>
    </dgm:pt>
    <dgm:pt modelId="{D03CCB54-0AF6-4D4A-8365-E995CAE1B560}" type="sibTrans" cxnId="{D2F8CA72-CB3D-453F-80BD-DFC7C517B2D0}">
      <dgm:prSet/>
      <dgm:spPr/>
      <dgm:t>
        <a:bodyPr/>
        <a:lstStyle/>
        <a:p>
          <a:endParaRPr lang="en-US"/>
        </a:p>
      </dgm:t>
    </dgm:pt>
    <dgm:pt modelId="{4903AD73-15E1-4870-B527-7A03EFD3C873}">
      <dgm:prSet/>
      <dgm:spPr/>
      <dgm:t>
        <a:bodyPr/>
        <a:lstStyle/>
        <a:p>
          <a:pPr rtl="0"/>
          <a:r>
            <a:rPr lang="de-DE" dirty="0" smtClean="0"/>
            <a:t>MySQL Table</a:t>
          </a:r>
          <a:endParaRPr lang="en-US" dirty="0"/>
        </a:p>
      </dgm:t>
    </dgm:pt>
    <dgm:pt modelId="{D73B8C01-ABC1-4753-9630-D68F2408C71B}" type="parTrans" cxnId="{F659A54E-912D-4A2C-995E-6467076C7579}">
      <dgm:prSet/>
      <dgm:spPr/>
      <dgm:t>
        <a:bodyPr/>
        <a:lstStyle/>
        <a:p>
          <a:endParaRPr lang="en-US"/>
        </a:p>
      </dgm:t>
    </dgm:pt>
    <dgm:pt modelId="{6CC77831-E987-40CE-8108-33DF27DAB8EA}" type="sibTrans" cxnId="{F659A54E-912D-4A2C-995E-6467076C7579}">
      <dgm:prSet/>
      <dgm:spPr/>
      <dgm:t>
        <a:bodyPr/>
        <a:lstStyle/>
        <a:p>
          <a:endParaRPr lang="en-US"/>
        </a:p>
      </dgm:t>
    </dgm:pt>
    <dgm:pt modelId="{FF0179DD-07EC-46CB-93FF-A3B07779F8DF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rtl="0"/>
          <a:r>
            <a:rPr lang="de-DE" dirty="0" err="1" smtClean="0"/>
            <a:t>Calculate</a:t>
          </a:r>
          <a:r>
            <a:rPr lang="de-DE" dirty="0" smtClean="0"/>
            <a:t> </a:t>
          </a:r>
          <a:r>
            <a:rPr lang="de-DE" dirty="0" err="1" smtClean="0"/>
            <a:t>Correlations</a:t>
          </a:r>
          <a:endParaRPr lang="en-US" dirty="0"/>
        </a:p>
      </dgm:t>
    </dgm:pt>
    <dgm:pt modelId="{89816D5E-BB5A-4D82-BE73-5FB0A25BCE10}" type="parTrans" cxnId="{F522FBCA-F252-4770-A734-CAEDEB5B3AA5}">
      <dgm:prSet/>
      <dgm:spPr/>
      <dgm:t>
        <a:bodyPr/>
        <a:lstStyle/>
        <a:p>
          <a:endParaRPr lang="en-US"/>
        </a:p>
      </dgm:t>
    </dgm:pt>
    <dgm:pt modelId="{33984E93-1EBC-45F4-B01B-DD7A2976DCDF}" type="sibTrans" cxnId="{F522FBCA-F252-4770-A734-CAEDEB5B3AA5}">
      <dgm:prSet/>
      <dgm:spPr/>
      <dgm:t>
        <a:bodyPr/>
        <a:lstStyle/>
        <a:p>
          <a:endParaRPr lang="en-US"/>
        </a:p>
      </dgm:t>
    </dgm:pt>
    <dgm:pt modelId="{FC1D665A-78F6-4BB0-893A-D6A093A76F47}" type="pres">
      <dgm:prSet presAssocID="{177CD296-365C-4D54-9E94-88A10DD13778}" presName="CompostProcess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A70A099-D2A3-4E42-B577-7FF74B795A00}" type="pres">
      <dgm:prSet presAssocID="{177CD296-365C-4D54-9E94-88A10DD13778}" presName="arrow" presStyleLbl="bgShp" presStyleIdx="0" presStyleCnt="1"/>
      <dgm:spPr/>
    </dgm:pt>
    <dgm:pt modelId="{894D31DE-EDE6-4C30-8160-DB6F00E7A228}" type="pres">
      <dgm:prSet presAssocID="{177CD296-365C-4D54-9E94-88A10DD13778}" presName="linearProcess" presStyleCnt="0"/>
      <dgm:spPr/>
    </dgm:pt>
    <dgm:pt modelId="{90DD01C2-72B8-409B-8DF1-F69044A2547B}" type="pres">
      <dgm:prSet presAssocID="{698D6CBF-AD84-4048-82E3-DA1EFD26375E}" presName="text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5B55844-3DB2-408E-A2CB-82348E35B88B}" type="pres">
      <dgm:prSet presAssocID="{003355F8-3D90-4762-AD02-239EF33254CC}" presName="sibTrans" presStyleCnt="0"/>
      <dgm:spPr/>
    </dgm:pt>
    <dgm:pt modelId="{96701B94-0767-49E1-A156-4F40F84BCEA8}" type="pres">
      <dgm:prSet presAssocID="{C9088701-4673-4EB7-AF16-5E1FB0746B67}" presName="text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D407B74-A892-45D4-9438-010F4D54D76E}" type="pres">
      <dgm:prSet presAssocID="{D03CCB54-0AF6-4D4A-8365-E995CAE1B560}" presName="sibTrans" presStyleCnt="0"/>
      <dgm:spPr/>
    </dgm:pt>
    <dgm:pt modelId="{A0647606-C1E3-49D0-9CD1-BC294BA38448}" type="pres">
      <dgm:prSet presAssocID="{15345E5C-6935-4EAB-8CC4-A1490EBFD917}" presName="text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4E5351E-1544-46D8-A82D-F811B4BFC019}" type="pres">
      <dgm:prSet presAssocID="{0F2897B0-A77B-4501-BD22-1F0EA96A09CC}" presName="sibTrans" presStyleCnt="0"/>
      <dgm:spPr/>
    </dgm:pt>
    <dgm:pt modelId="{3875F102-DA91-4C31-9112-1824E460AD03}" type="pres">
      <dgm:prSet presAssocID="{FF0179DD-07EC-46CB-93FF-A3B07779F8DF}" presName="text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9503A90-EA78-4758-98D7-A34FAA8AFBF1}" type="pres">
      <dgm:prSet presAssocID="{33984E93-1EBC-45F4-B01B-DD7A2976DCDF}" presName="sibTrans" presStyleCnt="0"/>
      <dgm:spPr/>
    </dgm:pt>
    <dgm:pt modelId="{7C994B2C-9B51-4CB7-B616-2F1182B9422D}" type="pres">
      <dgm:prSet presAssocID="{4903AD73-15E1-4870-B527-7A03EFD3C873}" presName="text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A4CE6B7-350B-4CE8-89E5-9463D95D6A1F}" type="pres">
      <dgm:prSet presAssocID="{6CC77831-E987-40CE-8108-33DF27DAB8EA}" presName="sibTrans" presStyleCnt="0"/>
      <dgm:spPr/>
    </dgm:pt>
    <dgm:pt modelId="{9A981F31-EC91-4D7B-BCC0-8320E0F9C2E6}" type="pres">
      <dgm:prSet presAssocID="{1518A338-474C-48AE-BB1E-88528F0FDA65}" presName="text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971B749-2CA5-4355-A684-EBCE95B91767}" type="pres">
      <dgm:prSet presAssocID="{75FA5694-1B1F-4C9C-9046-F05C7C3CDAF7}" presName="sibTrans" presStyleCnt="0"/>
      <dgm:spPr/>
    </dgm:pt>
    <dgm:pt modelId="{72DEADD0-B40B-4144-A329-487E034F8677}" type="pres">
      <dgm:prSet presAssocID="{FDB6934D-A99B-406E-B3EA-7CFB589B396C}" presName="text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9658F45-EBD0-4A0F-995A-5103DDEEC6B2}" type="presOf" srcId="{C9088701-4673-4EB7-AF16-5E1FB0746B67}" destId="{96701B94-0767-49E1-A156-4F40F84BCEA8}" srcOrd="0" destOrd="0" presId="urn:microsoft.com/office/officeart/2005/8/layout/hProcess9"/>
    <dgm:cxn modelId="{049D4A47-1EF5-4673-9ABB-F865FE59C638}" type="presOf" srcId="{698D6CBF-AD84-4048-82E3-DA1EFD26375E}" destId="{90DD01C2-72B8-409B-8DF1-F69044A2547B}" srcOrd="0" destOrd="0" presId="urn:microsoft.com/office/officeart/2005/8/layout/hProcess9"/>
    <dgm:cxn modelId="{D226AD1E-4890-4222-92AA-DFF48CE5B3B8}" type="presOf" srcId="{4903AD73-15E1-4870-B527-7A03EFD3C873}" destId="{7C994B2C-9B51-4CB7-B616-2F1182B9422D}" srcOrd="0" destOrd="0" presId="urn:microsoft.com/office/officeart/2005/8/layout/hProcess9"/>
    <dgm:cxn modelId="{ACDD7CC0-6023-4DEF-989E-A05A75EAC66E}" srcId="{177CD296-365C-4D54-9E94-88A10DD13778}" destId="{698D6CBF-AD84-4048-82E3-DA1EFD26375E}" srcOrd="0" destOrd="0" parTransId="{8FC696A9-7013-4D33-AD55-6AC0B6561883}" sibTransId="{003355F8-3D90-4762-AD02-239EF33254CC}"/>
    <dgm:cxn modelId="{D2F8CA72-CB3D-453F-80BD-DFC7C517B2D0}" srcId="{177CD296-365C-4D54-9E94-88A10DD13778}" destId="{C9088701-4673-4EB7-AF16-5E1FB0746B67}" srcOrd="1" destOrd="0" parTransId="{00820A42-2F8E-4D1D-909D-E5F230904179}" sibTransId="{D03CCB54-0AF6-4D4A-8365-E995CAE1B560}"/>
    <dgm:cxn modelId="{15904F14-E7DA-4E68-B8BB-0EFC42092B64}" srcId="{177CD296-365C-4D54-9E94-88A10DD13778}" destId="{15345E5C-6935-4EAB-8CC4-A1490EBFD917}" srcOrd="2" destOrd="0" parTransId="{2C4552C6-54FC-41E2-9389-1B535A14D1A9}" sibTransId="{0F2897B0-A77B-4501-BD22-1F0EA96A09CC}"/>
    <dgm:cxn modelId="{656F7F1E-3FCC-428D-914D-888749A65032}" type="presOf" srcId="{FDB6934D-A99B-406E-B3EA-7CFB589B396C}" destId="{72DEADD0-B40B-4144-A329-487E034F8677}" srcOrd="0" destOrd="0" presId="urn:microsoft.com/office/officeart/2005/8/layout/hProcess9"/>
    <dgm:cxn modelId="{0C4448F2-DD0D-488E-90C1-767D60D6F431}" type="presOf" srcId="{177CD296-365C-4D54-9E94-88A10DD13778}" destId="{FC1D665A-78F6-4BB0-893A-D6A093A76F47}" srcOrd="0" destOrd="0" presId="urn:microsoft.com/office/officeart/2005/8/layout/hProcess9"/>
    <dgm:cxn modelId="{1CFB741F-82C8-4331-91A1-54CCF96E97FE}" type="presOf" srcId="{15345E5C-6935-4EAB-8CC4-A1490EBFD917}" destId="{A0647606-C1E3-49D0-9CD1-BC294BA38448}" srcOrd="0" destOrd="0" presId="urn:microsoft.com/office/officeart/2005/8/layout/hProcess9"/>
    <dgm:cxn modelId="{F522FBCA-F252-4770-A734-CAEDEB5B3AA5}" srcId="{177CD296-365C-4D54-9E94-88A10DD13778}" destId="{FF0179DD-07EC-46CB-93FF-A3B07779F8DF}" srcOrd="3" destOrd="0" parTransId="{89816D5E-BB5A-4D82-BE73-5FB0A25BCE10}" sibTransId="{33984E93-1EBC-45F4-B01B-DD7A2976DCDF}"/>
    <dgm:cxn modelId="{D19C320E-85FD-4F92-AB7F-EDE607671348}" type="presOf" srcId="{FF0179DD-07EC-46CB-93FF-A3B07779F8DF}" destId="{3875F102-DA91-4C31-9112-1824E460AD03}" srcOrd="0" destOrd="0" presId="urn:microsoft.com/office/officeart/2005/8/layout/hProcess9"/>
    <dgm:cxn modelId="{555B799B-BD20-44CA-BCDA-47000DF67A18}" srcId="{177CD296-365C-4D54-9E94-88A10DD13778}" destId="{FDB6934D-A99B-406E-B3EA-7CFB589B396C}" srcOrd="6" destOrd="0" parTransId="{0083518B-3084-4952-B205-5AD09C6AFB39}" sibTransId="{1D0B1F3C-5773-4C6D-96C1-D62231378A3E}"/>
    <dgm:cxn modelId="{F659A54E-912D-4A2C-995E-6467076C7579}" srcId="{177CD296-365C-4D54-9E94-88A10DD13778}" destId="{4903AD73-15E1-4870-B527-7A03EFD3C873}" srcOrd="4" destOrd="0" parTransId="{D73B8C01-ABC1-4753-9630-D68F2408C71B}" sibTransId="{6CC77831-E987-40CE-8108-33DF27DAB8EA}"/>
    <dgm:cxn modelId="{84C31860-8B6B-4C84-8ECF-85AD565B018B}" srcId="{177CD296-365C-4D54-9E94-88A10DD13778}" destId="{1518A338-474C-48AE-BB1E-88528F0FDA65}" srcOrd="5" destOrd="0" parTransId="{51ADC726-0559-4876-A6F0-731BF9194BD4}" sibTransId="{75FA5694-1B1F-4C9C-9046-F05C7C3CDAF7}"/>
    <dgm:cxn modelId="{94C7D851-2C02-443C-A27B-40A4153A39B5}" type="presOf" srcId="{1518A338-474C-48AE-BB1E-88528F0FDA65}" destId="{9A981F31-EC91-4D7B-BCC0-8320E0F9C2E6}" srcOrd="0" destOrd="0" presId="urn:microsoft.com/office/officeart/2005/8/layout/hProcess9"/>
    <dgm:cxn modelId="{4609F457-C13C-4CA2-AE38-8CD5E23BC45D}" type="presParOf" srcId="{FC1D665A-78F6-4BB0-893A-D6A093A76F47}" destId="{0A70A099-D2A3-4E42-B577-7FF74B795A00}" srcOrd="0" destOrd="0" presId="urn:microsoft.com/office/officeart/2005/8/layout/hProcess9"/>
    <dgm:cxn modelId="{27135918-F874-4DB1-A802-7432EAE34795}" type="presParOf" srcId="{FC1D665A-78F6-4BB0-893A-D6A093A76F47}" destId="{894D31DE-EDE6-4C30-8160-DB6F00E7A228}" srcOrd="1" destOrd="0" presId="urn:microsoft.com/office/officeart/2005/8/layout/hProcess9"/>
    <dgm:cxn modelId="{CE44604D-115D-45F7-B975-EE1E11A5DFA3}" type="presParOf" srcId="{894D31DE-EDE6-4C30-8160-DB6F00E7A228}" destId="{90DD01C2-72B8-409B-8DF1-F69044A2547B}" srcOrd="0" destOrd="0" presId="urn:microsoft.com/office/officeart/2005/8/layout/hProcess9"/>
    <dgm:cxn modelId="{ABEE7515-5248-485A-80BE-FB102849D8A8}" type="presParOf" srcId="{894D31DE-EDE6-4C30-8160-DB6F00E7A228}" destId="{85B55844-3DB2-408E-A2CB-82348E35B88B}" srcOrd="1" destOrd="0" presId="urn:microsoft.com/office/officeart/2005/8/layout/hProcess9"/>
    <dgm:cxn modelId="{BFEC46C2-79DF-4760-A0E3-07E3BBA63E50}" type="presParOf" srcId="{894D31DE-EDE6-4C30-8160-DB6F00E7A228}" destId="{96701B94-0767-49E1-A156-4F40F84BCEA8}" srcOrd="2" destOrd="0" presId="urn:microsoft.com/office/officeart/2005/8/layout/hProcess9"/>
    <dgm:cxn modelId="{BBB04637-0CDA-4105-910B-F76C04C6B244}" type="presParOf" srcId="{894D31DE-EDE6-4C30-8160-DB6F00E7A228}" destId="{4D407B74-A892-45D4-9438-010F4D54D76E}" srcOrd="3" destOrd="0" presId="urn:microsoft.com/office/officeart/2005/8/layout/hProcess9"/>
    <dgm:cxn modelId="{21A4FCAA-9B6A-4904-9455-B23627569735}" type="presParOf" srcId="{894D31DE-EDE6-4C30-8160-DB6F00E7A228}" destId="{A0647606-C1E3-49D0-9CD1-BC294BA38448}" srcOrd="4" destOrd="0" presId="urn:microsoft.com/office/officeart/2005/8/layout/hProcess9"/>
    <dgm:cxn modelId="{D27F2D14-119B-495E-B174-2930975DE5D6}" type="presParOf" srcId="{894D31DE-EDE6-4C30-8160-DB6F00E7A228}" destId="{A4E5351E-1544-46D8-A82D-F811B4BFC019}" srcOrd="5" destOrd="0" presId="urn:microsoft.com/office/officeart/2005/8/layout/hProcess9"/>
    <dgm:cxn modelId="{27171138-45E7-40C7-9F44-DF2D533205F1}" type="presParOf" srcId="{894D31DE-EDE6-4C30-8160-DB6F00E7A228}" destId="{3875F102-DA91-4C31-9112-1824E460AD03}" srcOrd="6" destOrd="0" presId="urn:microsoft.com/office/officeart/2005/8/layout/hProcess9"/>
    <dgm:cxn modelId="{EDED67CB-1D66-4988-ADC0-CC0A60EBFAED}" type="presParOf" srcId="{894D31DE-EDE6-4C30-8160-DB6F00E7A228}" destId="{09503A90-EA78-4758-98D7-A34FAA8AFBF1}" srcOrd="7" destOrd="0" presId="urn:microsoft.com/office/officeart/2005/8/layout/hProcess9"/>
    <dgm:cxn modelId="{C89AC095-B1F3-4373-BA8E-293AD1606EDD}" type="presParOf" srcId="{894D31DE-EDE6-4C30-8160-DB6F00E7A228}" destId="{7C994B2C-9B51-4CB7-B616-2F1182B9422D}" srcOrd="8" destOrd="0" presId="urn:microsoft.com/office/officeart/2005/8/layout/hProcess9"/>
    <dgm:cxn modelId="{5D6DF49F-CE57-42BA-81C5-5BFEC8BC3DDD}" type="presParOf" srcId="{894D31DE-EDE6-4C30-8160-DB6F00E7A228}" destId="{EA4CE6B7-350B-4CE8-89E5-9463D95D6A1F}" srcOrd="9" destOrd="0" presId="urn:microsoft.com/office/officeart/2005/8/layout/hProcess9"/>
    <dgm:cxn modelId="{5B06B612-7024-4251-A025-C193EA25E2C3}" type="presParOf" srcId="{894D31DE-EDE6-4C30-8160-DB6F00E7A228}" destId="{9A981F31-EC91-4D7B-BCC0-8320E0F9C2E6}" srcOrd="10" destOrd="0" presId="urn:microsoft.com/office/officeart/2005/8/layout/hProcess9"/>
    <dgm:cxn modelId="{24BEF028-B97E-4ED7-9435-9D825C8DE5C4}" type="presParOf" srcId="{894D31DE-EDE6-4C30-8160-DB6F00E7A228}" destId="{8971B749-2CA5-4355-A684-EBCE95B91767}" srcOrd="11" destOrd="0" presId="urn:microsoft.com/office/officeart/2005/8/layout/hProcess9"/>
    <dgm:cxn modelId="{BA7BB2DA-01B6-467F-B488-2438BA45F403}" type="presParOf" srcId="{894D31DE-EDE6-4C30-8160-DB6F00E7A228}" destId="{72DEADD0-B40B-4144-A329-487E034F8677}" srcOrd="12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70A099-D2A3-4E42-B577-7FF74B795A00}">
      <dsp:nvSpPr>
        <dsp:cNvPr id="0" name=""/>
        <dsp:cNvSpPr/>
      </dsp:nvSpPr>
      <dsp:spPr>
        <a:xfrm>
          <a:off x="845819" y="0"/>
          <a:ext cx="9585960" cy="3814447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0DD01C2-72B8-409B-8DF1-F69044A2547B}">
      <dsp:nvSpPr>
        <dsp:cNvPr id="0" name=""/>
        <dsp:cNvSpPr/>
      </dsp:nvSpPr>
      <dsp:spPr>
        <a:xfrm>
          <a:off x="2237" y="1144334"/>
          <a:ext cx="1516046" cy="152577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900" kern="1200" dirty="0" smtClean="0"/>
            <a:t>XML/JSON </a:t>
          </a:r>
          <a:r>
            <a:rPr lang="de-DE" sz="1900" kern="1200" dirty="0" err="1" smtClean="0"/>
            <a:t>Dump</a:t>
          </a:r>
          <a:endParaRPr lang="en-US" sz="1900" kern="1200" dirty="0"/>
        </a:p>
      </dsp:txBody>
      <dsp:txXfrm>
        <a:off x="76244" y="1218341"/>
        <a:ext cx="1368032" cy="1377764"/>
      </dsp:txXfrm>
    </dsp:sp>
    <dsp:sp modelId="{96701B94-0767-49E1-A156-4F40F84BCEA8}">
      <dsp:nvSpPr>
        <dsp:cNvPr id="0" name=""/>
        <dsp:cNvSpPr/>
      </dsp:nvSpPr>
      <dsp:spPr>
        <a:xfrm>
          <a:off x="1628416" y="1144334"/>
          <a:ext cx="1516046" cy="152577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900" kern="1200" dirty="0" err="1" smtClean="0"/>
            <a:t>Dump</a:t>
          </a:r>
          <a:r>
            <a:rPr lang="de-DE" sz="1900" kern="1200" dirty="0" smtClean="0"/>
            <a:t> </a:t>
          </a:r>
          <a:r>
            <a:rPr lang="de-DE" sz="1900" kern="1200" dirty="0" err="1" smtClean="0"/>
            <a:t>parser</a:t>
          </a:r>
          <a:endParaRPr lang="en-US" sz="1900" kern="1200" dirty="0"/>
        </a:p>
      </dsp:txBody>
      <dsp:txXfrm>
        <a:off x="1702423" y="1218341"/>
        <a:ext cx="1368032" cy="1377764"/>
      </dsp:txXfrm>
    </dsp:sp>
    <dsp:sp modelId="{A0647606-C1E3-49D0-9CD1-BC294BA38448}">
      <dsp:nvSpPr>
        <dsp:cNvPr id="0" name=""/>
        <dsp:cNvSpPr/>
      </dsp:nvSpPr>
      <dsp:spPr>
        <a:xfrm>
          <a:off x="3254596" y="1144334"/>
          <a:ext cx="1516046" cy="152577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900" kern="1200" dirty="0" smtClean="0"/>
            <a:t>Feature CSV</a:t>
          </a:r>
          <a:endParaRPr lang="en-US" sz="1900" kern="1200" dirty="0"/>
        </a:p>
      </dsp:txBody>
      <dsp:txXfrm>
        <a:off x="3328603" y="1218341"/>
        <a:ext cx="1368032" cy="1377764"/>
      </dsp:txXfrm>
    </dsp:sp>
    <dsp:sp modelId="{3875F102-DA91-4C31-9112-1824E460AD03}">
      <dsp:nvSpPr>
        <dsp:cNvPr id="0" name=""/>
        <dsp:cNvSpPr/>
      </dsp:nvSpPr>
      <dsp:spPr>
        <a:xfrm>
          <a:off x="4880776" y="1144334"/>
          <a:ext cx="1516046" cy="152577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900" kern="1200" dirty="0" err="1" smtClean="0"/>
            <a:t>Calculate</a:t>
          </a:r>
          <a:r>
            <a:rPr lang="de-DE" sz="1900" kern="1200" dirty="0" smtClean="0"/>
            <a:t> </a:t>
          </a:r>
          <a:r>
            <a:rPr lang="de-DE" sz="1900" kern="1200" dirty="0" err="1" smtClean="0"/>
            <a:t>Correlations</a:t>
          </a:r>
          <a:endParaRPr lang="en-US" sz="1900" kern="1200" dirty="0"/>
        </a:p>
      </dsp:txBody>
      <dsp:txXfrm>
        <a:off x="4954783" y="1218341"/>
        <a:ext cx="1368032" cy="1377764"/>
      </dsp:txXfrm>
    </dsp:sp>
    <dsp:sp modelId="{7C994B2C-9B51-4CB7-B616-2F1182B9422D}">
      <dsp:nvSpPr>
        <dsp:cNvPr id="0" name=""/>
        <dsp:cNvSpPr/>
      </dsp:nvSpPr>
      <dsp:spPr>
        <a:xfrm>
          <a:off x="6506956" y="1144334"/>
          <a:ext cx="1516046" cy="152577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900" kern="1200" dirty="0" smtClean="0"/>
            <a:t>MySQL Table</a:t>
          </a:r>
          <a:endParaRPr lang="en-US" sz="1900" kern="1200" dirty="0"/>
        </a:p>
      </dsp:txBody>
      <dsp:txXfrm>
        <a:off x="6580963" y="1218341"/>
        <a:ext cx="1368032" cy="1377764"/>
      </dsp:txXfrm>
    </dsp:sp>
    <dsp:sp modelId="{9A981F31-EC91-4D7B-BCC0-8320E0F9C2E6}">
      <dsp:nvSpPr>
        <dsp:cNvPr id="0" name=""/>
        <dsp:cNvSpPr/>
      </dsp:nvSpPr>
      <dsp:spPr>
        <a:xfrm>
          <a:off x="8133136" y="1144334"/>
          <a:ext cx="1516046" cy="152577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900" kern="1200" dirty="0" smtClean="0"/>
            <a:t>PHP </a:t>
          </a:r>
          <a:r>
            <a:rPr lang="de-DE" sz="1900" kern="1200" dirty="0" err="1" smtClean="0"/>
            <a:t>Suggester</a:t>
          </a:r>
          <a:endParaRPr lang="en-US" sz="1900" kern="1200" dirty="0"/>
        </a:p>
      </dsp:txBody>
      <dsp:txXfrm>
        <a:off x="8207143" y="1218341"/>
        <a:ext cx="1368032" cy="1377764"/>
      </dsp:txXfrm>
    </dsp:sp>
    <dsp:sp modelId="{72DEADD0-B40B-4144-A329-487E034F8677}">
      <dsp:nvSpPr>
        <dsp:cNvPr id="0" name=""/>
        <dsp:cNvSpPr/>
      </dsp:nvSpPr>
      <dsp:spPr>
        <a:xfrm>
          <a:off x="9759315" y="1144334"/>
          <a:ext cx="1516046" cy="152577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900" kern="1200" dirty="0" err="1" smtClean="0"/>
            <a:t>Suggestions</a:t>
          </a:r>
          <a:endParaRPr lang="en-US" sz="1900" kern="1200" dirty="0"/>
        </a:p>
      </dsp:txBody>
      <dsp:txXfrm>
        <a:off x="9833322" y="1218341"/>
        <a:ext cx="1368032" cy="137776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70A099-D2A3-4E42-B577-7FF74B795A00}">
      <dsp:nvSpPr>
        <dsp:cNvPr id="0" name=""/>
        <dsp:cNvSpPr/>
      </dsp:nvSpPr>
      <dsp:spPr>
        <a:xfrm>
          <a:off x="451733" y="0"/>
          <a:ext cx="5119646" cy="1470991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0DD01C2-72B8-409B-8DF1-F69044A2547B}">
      <dsp:nvSpPr>
        <dsp:cNvPr id="0" name=""/>
        <dsp:cNvSpPr/>
      </dsp:nvSpPr>
      <dsp:spPr>
        <a:xfrm>
          <a:off x="514" y="441297"/>
          <a:ext cx="824942" cy="58839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XML/JSON </a:t>
          </a:r>
          <a:r>
            <a:rPr lang="de-DE" sz="1000" kern="1200" dirty="0" err="1" smtClean="0"/>
            <a:t>Dump</a:t>
          </a:r>
          <a:endParaRPr lang="en-US" sz="1000" kern="1200" dirty="0"/>
        </a:p>
      </dsp:txBody>
      <dsp:txXfrm>
        <a:off x="29237" y="470020"/>
        <a:ext cx="767496" cy="530950"/>
      </dsp:txXfrm>
    </dsp:sp>
    <dsp:sp modelId="{96701B94-0767-49E1-A156-4F40F84BCEA8}">
      <dsp:nvSpPr>
        <dsp:cNvPr id="0" name=""/>
        <dsp:cNvSpPr/>
      </dsp:nvSpPr>
      <dsp:spPr>
        <a:xfrm>
          <a:off x="866704" y="441297"/>
          <a:ext cx="824942" cy="58839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err="1" smtClean="0"/>
            <a:t>Dump</a:t>
          </a:r>
          <a:r>
            <a:rPr lang="de-DE" sz="1000" kern="1200" dirty="0" smtClean="0"/>
            <a:t> </a:t>
          </a:r>
          <a:r>
            <a:rPr lang="de-DE" sz="1000" kern="1200" dirty="0" err="1" smtClean="0"/>
            <a:t>parser</a:t>
          </a:r>
          <a:endParaRPr lang="en-US" sz="1000" kern="1200" dirty="0"/>
        </a:p>
      </dsp:txBody>
      <dsp:txXfrm>
        <a:off x="895427" y="470020"/>
        <a:ext cx="767496" cy="530950"/>
      </dsp:txXfrm>
    </dsp:sp>
    <dsp:sp modelId="{A0647606-C1E3-49D0-9CD1-BC294BA38448}">
      <dsp:nvSpPr>
        <dsp:cNvPr id="0" name=""/>
        <dsp:cNvSpPr/>
      </dsp:nvSpPr>
      <dsp:spPr>
        <a:xfrm>
          <a:off x="1732894" y="441297"/>
          <a:ext cx="824942" cy="58839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Feature CSV</a:t>
          </a:r>
          <a:endParaRPr lang="en-US" sz="1000" kern="1200" dirty="0"/>
        </a:p>
      </dsp:txBody>
      <dsp:txXfrm>
        <a:off x="1761617" y="470020"/>
        <a:ext cx="767496" cy="530950"/>
      </dsp:txXfrm>
    </dsp:sp>
    <dsp:sp modelId="{3875F102-DA91-4C31-9112-1824E460AD03}">
      <dsp:nvSpPr>
        <dsp:cNvPr id="0" name=""/>
        <dsp:cNvSpPr/>
      </dsp:nvSpPr>
      <dsp:spPr>
        <a:xfrm>
          <a:off x="2599085" y="441297"/>
          <a:ext cx="824942" cy="588396"/>
        </a:xfrm>
        <a:prstGeom prst="roundRect">
          <a:avLst/>
        </a:prstGeom>
        <a:solidFill>
          <a:schemeClr val="tx1">
            <a:lumMod val="50000"/>
            <a:lumOff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err="1" smtClean="0"/>
            <a:t>Calculate</a:t>
          </a:r>
          <a:r>
            <a:rPr lang="de-DE" sz="1000" kern="1200" dirty="0" smtClean="0"/>
            <a:t> </a:t>
          </a:r>
          <a:r>
            <a:rPr lang="de-DE" sz="1000" kern="1200" dirty="0" err="1" smtClean="0"/>
            <a:t>Correlations</a:t>
          </a:r>
          <a:endParaRPr lang="en-US" sz="1000" kern="1200" dirty="0"/>
        </a:p>
      </dsp:txBody>
      <dsp:txXfrm>
        <a:off x="2627808" y="470020"/>
        <a:ext cx="767496" cy="530950"/>
      </dsp:txXfrm>
    </dsp:sp>
    <dsp:sp modelId="{7C994B2C-9B51-4CB7-B616-2F1182B9422D}">
      <dsp:nvSpPr>
        <dsp:cNvPr id="0" name=""/>
        <dsp:cNvSpPr/>
      </dsp:nvSpPr>
      <dsp:spPr>
        <a:xfrm>
          <a:off x="3465275" y="441297"/>
          <a:ext cx="824942" cy="588396"/>
        </a:xfrm>
        <a:prstGeom prst="roundRect">
          <a:avLst/>
        </a:prstGeom>
        <a:solidFill>
          <a:schemeClr val="tx1">
            <a:lumMod val="50000"/>
            <a:lumOff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MySQL Table</a:t>
          </a:r>
          <a:endParaRPr lang="en-US" sz="1000" kern="1200" dirty="0"/>
        </a:p>
      </dsp:txBody>
      <dsp:txXfrm>
        <a:off x="3493998" y="470020"/>
        <a:ext cx="767496" cy="530950"/>
      </dsp:txXfrm>
    </dsp:sp>
    <dsp:sp modelId="{9A981F31-EC91-4D7B-BCC0-8320E0F9C2E6}">
      <dsp:nvSpPr>
        <dsp:cNvPr id="0" name=""/>
        <dsp:cNvSpPr/>
      </dsp:nvSpPr>
      <dsp:spPr>
        <a:xfrm>
          <a:off x="4331465" y="441297"/>
          <a:ext cx="824942" cy="588396"/>
        </a:xfrm>
        <a:prstGeom prst="roundRect">
          <a:avLst/>
        </a:prstGeom>
        <a:solidFill>
          <a:schemeClr val="tx1">
            <a:lumMod val="50000"/>
            <a:lumOff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PHP </a:t>
          </a:r>
          <a:r>
            <a:rPr lang="de-DE" sz="1000" kern="1200" dirty="0" err="1" smtClean="0"/>
            <a:t>Suggester</a:t>
          </a:r>
          <a:endParaRPr lang="en-US" sz="1000" kern="1200" dirty="0"/>
        </a:p>
      </dsp:txBody>
      <dsp:txXfrm>
        <a:off x="4360188" y="470020"/>
        <a:ext cx="767496" cy="530950"/>
      </dsp:txXfrm>
    </dsp:sp>
    <dsp:sp modelId="{72DEADD0-B40B-4144-A329-487E034F8677}">
      <dsp:nvSpPr>
        <dsp:cNvPr id="0" name=""/>
        <dsp:cNvSpPr/>
      </dsp:nvSpPr>
      <dsp:spPr>
        <a:xfrm>
          <a:off x="5197655" y="441297"/>
          <a:ext cx="824942" cy="588396"/>
        </a:xfrm>
        <a:prstGeom prst="roundRect">
          <a:avLst/>
        </a:prstGeom>
        <a:solidFill>
          <a:schemeClr val="tx1">
            <a:lumMod val="50000"/>
            <a:lumOff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err="1" smtClean="0"/>
            <a:t>Suggestions</a:t>
          </a:r>
          <a:endParaRPr lang="en-US" sz="1000" kern="1200" dirty="0"/>
        </a:p>
      </dsp:txBody>
      <dsp:txXfrm>
        <a:off x="5226378" y="470020"/>
        <a:ext cx="767496" cy="53095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70A099-D2A3-4E42-B577-7FF74B795A00}">
      <dsp:nvSpPr>
        <dsp:cNvPr id="0" name=""/>
        <dsp:cNvSpPr/>
      </dsp:nvSpPr>
      <dsp:spPr>
        <a:xfrm>
          <a:off x="451733" y="0"/>
          <a:ext cx="5119646" cy="1470991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0DD01C2-72B8-409B-8DF1-F69044A2547B}">
      <dsp:nvSpPr>
        <dsp:cNvPr id="0" name=""/>
        <dsp:cNvSpPr/>
      </dsp:nvSpPr>
      <dsp:spPr>
        <a:xfrm>
          <a:off x="514" y="441297"/>
          <a:ext cx="824942" cy="588396"/>
        </a:xfrm>
        <a:prstGeom prst="roundRect">
          <a:avLst/>
        </a:prstGeom>
        <a:solidFill>
          <a:schemeClr val="tx1">
            <a:lumMod val="50000"/>
            <a:lumOff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XML/JSON </a:t>
          </a:r>
          <a:r>
            <a:rPr lang="de-DE" sz="1000" kern="1200" dirty="0" err="1" smtClean="0"/>
            <a:t>Dump</a:t>
          </a:r>
          <a:endParaRPr lang="en-US" sz="1000" kern="1200" dirty="0"/>
        </a:p>
      </dsp:txBody>
      <dsp:txXfrm>
        <a:off x="29237" y="470020"/>
        <a:ext cx="767496" cy="530950"/>
      </dsp:txXfrm>
    </dsp:sp>
    <dsp:sp modelId="{96701B94-0767-49E1-A156-4F40F84BCEA8}">
      <dsp:nvSpPr>
        <dsp:cNvPr id="0" name=""/>
        <dsp:cNvSpPr/>
      </dsp:nvSpPr>
      <dsp:spPr>
        <a:xfrm>
          <a:off x="866704" y="441297"/>
          <a:ext cx="824942" cy="588396"/>
        </a:xfrm>
        <a:prstGeom prst="roundRect">
          <a:avLst/>
        </a:prstGeom>
        <a:solidFill>
          <a:schemeClr val="tx1">
            <a:lumMod val="50000"/>
            <a:lumOff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err="1" smtClean="0"/>
            <a:t>Dump</a:t>
          </a:r>
          <a:r>
            <a:rPr lang="de-DE" sz="1000" kern="1200" dirty="0" smtClean="0"/>
            <a:t> </a:t>
          </a:r>
          <a:r>
            <a:rPr lang="de-DE" sz="1000" kern="1200" dirty="0" err="1" smtClean="0"/>
            <a:t>parser</a:t>
          </a:r>
          <a:endParaRPr lang="en-US" sz="1000" kern="1200" dirty="0"/>
        </a:p>
      </dsp:txBody>
      <dsp:txXfrm>
        <a:off x="895427" y="470020"/>
        <a:ext cx="767496" cy="530950"/>
      </dsp:txXfrm>
    </dsp:sp>
    <dsp:sp modelId="{A0647606-C1E3-49D0-9CD1-BC294BA38448}">
      <dsp:nvSpPr>
        <dsp:cNvPr id="0" name=""/>
        <dsp:cNvSpPr/>
      </dsp:nvSpPr>
      <dsp:spPr>
        <a:xfrm>
          <a:off x="1732894" y="441297"/>
          <a:ext cx="824942" cy="58839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Feature CSV</a:t>
          </a:r>
          <a:endParaRPr lang="en-US" sz="1000" kern="1200" dirty="0"/>
        </a:p>
      </dsp:txBody>
      <dsp:txXfrm>
        <a:off x="1761617" y="470020"/>
        <a:ext cx="767496" cy="530950"/>
      </dsp:txXfrm>
    </dsp:sp>
    <dsp:sp modelId="{3875F102-DA91-4C31-9112-1824E460AD03}">
      <dsp:nvSpPr>
        <dsp:cNvPr id="0" name=""/>
        <dsp:cNvSpPr/>
      </dsp:nvSpPr>
      <dsp:spPr>
        <a:xfrm>
          <a:off x="2599085" y="441297"/>
          <a:ext cx="824942" cy="58839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err="1" smtClean="0"/>
            <a:t>Calculate</a:t>
          </a:r>
          <a:r>
            <a:rPr lang="de-DE" sz="1000" kern="1200" dirty="0" smtClean="0"/>
            <a:t> </a:t>
          </a:r>
          <a:r>
            <a:rPr lang="de-DE" sz="1000" kern="1200" dirty="0" err="1" smtClean="0"/>
            <a:t>Correlations</a:t>
          </a:r>
          <a:endParaRPr lang="en-US" sz="1000" kern="1200" dirty="0"/>
        </a:p>
      </dsp:txBody>
      <dsp:txXfrm>
        <a:off x="2627808" y="470020"/>
        <a:ext cx="767496" cy="530950"/>
      </dsp:txXfrm>
    </dsp:sp>
    <dsp:sp modelId="{7C994B2C-9B51-4CB7-B616-2F1182B9422D}">
      <dsp:nvSpPr>
        <dsp:cNvPr id="0" name=""/>
        <dsp:cNvSpPr/>
      </dsp:nvSpPr>
      <dsp:spPr>
        <a:xfrm>
          <a:off x="3465275" y="441297"/>
          <a:ext cx="824942" cy="58839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MySQL Table</a:t>
          </a:r>
          <a:endParaRPr lang="en-US" sz="1000" kern="1200" dirty="0"/>
        </a:p>
      </dsp:txBody>
      <dsp:txXfrm>
        <a:off x="3493998" y="470020"/>
        <a:ext cx="767496" cy="530950"/>
      </dsp:txXfrm>
    </dsp:sp>
    <dsp:sp modelId="{9A981F31-EC91-4D7B-BCC0-8320E0F9C2E6}">
      <dsp:nvSpPr>
        <dsp:cNvPr id="0" name=""/>
        <dsp:cNvSpPr/>
      </dsp:nvSpPr>
      <dsp:spPr>
        <a:xfrm>
          <a:off x="4331465" y="441297"/>
          <a:ext cx="824942" cy="588396"/>
        </a:xfrm>
        <a:prstGeom prst="roundRect">
          <a:avLst/>
        </a:prstGeom>
        <a:solidFill>
          <a:schemeClr val="tx1">
            <a:lumMod val="50000"/>
            <a:lumOff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PHP </a:t>
          </a:r>
          <a:r>
            <a:rPr lang="de-DE" sz="1000" kern="1200" dirty="0" err="1" smtClean="0"/>
            <a:t>Suggester</a:t>
          </a:r>
          <a:endParaRPr lang="en-US" sz="1000" kern="1200" dirty="0"/>
        </a:p>
      </dsp:txBody>
      <dsp:txXfrm>
        <a:off x="4360188" y="470020"/>
        <a:ext cx="767496" cy="530950"/>
      </dsp:txXfrm>
    </dsp:sp>
    <dsp:sp modelId="{72DEADD0-B40B-4144-A329-487E034F8677}">
      <dsp:nvSpPr>
        <dsp:cNvPr id="0" name=""/>
        <dsp:cNvSpPr/>
      </dsp:nvSpPr>
      <dsp:spPr>
        <a:xfrm>
          <a:off x="5197655" y="441297"/>
          <a:ext cx="824942" cy="588396"/>
        </a:xfrm>
        <a:prstGeom prst="roundRect">
          <a:avLst/>
        </a:prstGeom>
        <a:solidFill>
          <a:schemeClr val="tx1">
            <a:lumMod val="50000"/>
            <a:lumOff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err="1" smtClean="0"/>
            <a:t>Suggestions</a:t>
          </a:r>
          <a:endParaRPr lang="en-US" sz="1000" kern="1200" dirty="0"/>
        </a:p>
      </dsp:txBody>
      <dsp:txXfrm>
        <a:off x="5226378" y="470020"/>
        <a:ext cx="767496" cy="53095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70A099-D2A3-4E42-B577-7FF74B795A00}">
      <dsp:nvSpPr>
        <dsp:cNvPr id="0" name=""/>
        <dsp:cNvSpPr/>
      </dsp:nvSpPr>
      <dsp:spPr>
        <a:xfrm>
          <a:off x="451733" y="0"/>
          <a:ext cx="5119646" cy="1470991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0DD01C2-72B8-409B-8DF1-F69044A2547B}">
      <dsp:nvSpPr>
        <dsp:cNvPr id="0" name=""/>
        <dsp:cNvSpPr/>
      </dsp:nvSpPr>
      <dsp:spPr>
        <a:xfrm>
          <a:off x="514" y="441297"/>
          <a:ext cx="824942" cy="588396"/>
        </a:xfrm>
        <a:prstGeom prst="roundRect">
          <a:avLst/>
        </a:prstGeom>
        <a:solidFill>
          <a:schemeClr val="tx1">
            <a:lumMod val="50000"/>
            <a:lumOff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XML/JSON </a:t>
          </a:r>
          <a:r>
            <a:rPr lang="de-DE" sz="1000" kern="1200" dirty="0" err="1" smtClean="0"/>
            <a:t>Dump</a:t>
          </a:r>
          <a:endParaRPr lang="en-US" sz="1000" kern="1200" dirty="0"/>
        </a:p>
      </dsp:txBody>
      <dsp:txXfrm>
        <a:off x="29237" y="470020"/>
        <a:ext cx="767496" cy="530950"/>
      </dsp:txXfrm>
    </dsp:sp>
    <dsp:sp modelId="{96701B94-0767-49E1-A156-4F40F84BCEA8}">
      <dsp:nvSpPr>
        <dsp:cNvPr id="0" name=""/>
        <dsp:cNvSpPr/>
      </dsp:nvSpPr>
      <dsp:spPr>
        <a:xfrm>
          <a:off x="866704" y="441297"/>
          <a:ext cx="824942" cy="588396"/>
        </a:xfrm>
        <a:prstGeom prst="roundRect">
          <a:avLst/>
        </a:prstGeom>
        <a:solidFill>
          <a:schemeClr val="tx1">
            <a:lumMod val="50000"/>
            <a:lumOff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err="1" smtClean="0"/>
            <a:t>Dump</a:t>
          </a:r>
          <a:r>
            <a:rPr lang="de-DE" sz="1000" kern="1200" dirty="0" smtClean="0"/>
            <a:t> </a:t>
          </a:r>
          <a:r>
            <a:rPr lang="de-DE" sz="1000" kern="1200" dirty="0" err="1" smtClean="0"/>
            <a:t>parser</a:t>
          </a:r>
          <a:endParaRPr lang="en-US" sz="1000" kern="1200" dirty="0"/>
        </a:p>
      </dsp:txBody>
      <dsp:txXfrm>
        <a:off x="895427" y="470020"/>
        <a:ext cx="767496" cy="530950"/>
      </dsp:txXfrm>
    </dsp:sp>
    <dsp:sp modelId="{A0647606-C1E3-49D0-9CD1-BC294BA38448}">
      <dsp:nvSpPr>
        <dsp:cNvPr id="0" name=""/>
        <dsp:cNvSpPr/>
      </dsp:nvSpPr>
      <dsp:spPr>
        <a:xfrm>
          <a:off x="1732894" y="441297"/>
          <a:ext cx="824942" cy="588396"/>
        </a:xfrm>
        <a:prstGeom prst="roundRect">
          <a:avLst/>
        </a:prstGeom>
        <a:solidFill>
          <a:schemeClr val="tx1">
            <a:lumMod val="50000"/>
            <a:lumOff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Feature CSV</a:t>
          </a:r>
          <a:endParaRPr lang="en-US" sz="1000" kern="1200" dirty="0"/>
        </a:p>
      </dsp:txBody>
      <dsp:txXfrm>
        <a:off x="1761617" y="470020"/>
        <a:ext cx="767496" cy="530950"/>
      </dsp:txXfrm>
    </dsp:sp>
    <dsp:sp modelId="{3875F102-DA91-4C31-9112-1824E460AD03}">
      <dsp:nvSpPr>
        <dsp:cNvPr id="0" name=""/>
        <dsp:cNvSpPr/>
      </dsp:nvSpPr>
      <dsp:spPr>
        <a:xfrm>
          <a:off x="2599085" y="441297"/>
          <a:ext cx="824942" cy="588396"/>
        </a:xfrm>
        <a:prstGeom prst="roundRect">
          <a:avLst/>
        </a:prstGeom>
        <a:solidFill>
          <a:schemeClr val="tx1">
            <a:lumMod val="50000"/>
            <a:lumOff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err="1" smtClean="0"/>
            <a:t>Calculate</a:t>
          </a:r>
          <a:r>
            <a:rPr lang="de-DE" sz="1000" kern="1200" dirty="0" smtClean="0"/>
            <a:t> </a:t>
          </a:r>
          <a:r>
            <a:rPr lang="de-DE" sz="1000" kern="1200" dirty="0" err="1" smtClean="0"/>
            <a:t>Correlations</a:t>
          </a:r>
          <a:endParaRPr lang="en-US" sz="1000" kern="1200" dirty="0"/>
        </a:p>
      </dsp:txBody>
      <dsp:txXfrm>
        <a:off x="2627808" y="470020"/>
        <a:ext cx="767496" cy="530950"/>
      </dsp:txXfrm>
    </dsp:sp>
    <dsp:sp modelId="{7C994B2C-9B51-4CB7-B616-2F1182B9422D}">
      <dsp:nvSpPr>
        <dsp:cNvPr id="0" name=""/>
        <dsp:cNvSpPr/>
      </dsp:nvSpPr>
      <dsp:spPr>
        <a:xfrm>
          <a:off x="3465275" y="441297"/>
          <a:ext cx="824942" cy="58839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MySQL Table</a:t>
          </a:r>
          <a:endParaRPr lang="en-US" sz="1000" kern="1200" dirty="0"/>
        </a:p>
      </dsp:txBody>
      <dsp:txXfrm>
        <a:off x="3493998" y="470020"/>
        <a:ext cx="767496" cy="530950"/>
      </dsp:txXfrm>
    </dsp:sp>
    <dsp:sp modelId="{9A981F31-EC91-4D7B-BCC0-8320E0F9C2E6}">
      <dsp:nvSpPr>
        <dsp:cNvPr id="0" name=""/>
        <dsp:cNvSpPr/>
      </dsp:nvSpPr>
      <dsp:spPr>
        <a:xfrm>
          <a:off x="4331465" y="441297"/>
          <a:ext cx="824942" cy="588396"/>
        </a:xfrm>
        <a:prstGeom prst="roundRect">
          <a:avLst/>
        </a:prstGeom>
        <a:solidFill>
          <a:schemeClr val="accent1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PHP </a:t>
          </a:r>
          <a:r>
            <a:rPr lang="de-DE" sz="1000" kern="1200" dirty="0" err="1" smtClean="0"/>
            <a:t>Suggester</a:t>
          </a:r>
          <a:endParaRPr lang="en-US" sz="1000" kern="1200" dirty="0"/>
        </a:p>
      </dsp:txBody>
      <dsp:txXfrm>
        <a:off x="4360188" y="470020"/>
        <a:ext cx="767496" cy="530950"/>
      </dsp:txXfrm>
    </dsp:sp>
    <dsp:sp modelId="{72DEADD0-B40B-4144-A329-487E034F8677}">
      <dsp:nvSpPr>
        <dsp:cNvPr id="0" name=""/>
        <dsp:cNvSpPr/>
      </dsp:nvSpPr>
      <dsp:spPr>
        <a:xfrm>
          <a:off x="5197655" y="441297"/>
          <a:ext cx="824942" cy="588396"/>
        </a:xfrm>
        <a:prstGeom prst="roundRect">
          <a:avLst/>
        </a:prstGeom>
        <a:solidFill>
          <a:schemeClr val="accent1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err="1" smtClean="0"/>
            <a:t>Suggestions</a:t>
          </a:r>
          <a:endParaRPr lang="en-US" sz="1000" kern="1200" dirty="0"/>
        </a:p>
      </dsp:txBody>
      <dsp:txXfrm>
        <a:off x="5226378" y="470020"/>
        <a:ext cx="767496" cy="5309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0B4973-4EDF-4796-AF77-6AA3D0568153}" type="datetimeFigureOut">
              <a:rPr lang="en-GB" smtClean="0"/>
              <a:t>06.02.14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127691-B016-4ED0-A184-2E54169FBE42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45648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29401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None/>
            </a:pP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Algorithm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for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generating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suggestions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based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on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classifiers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IS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very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similiar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to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our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general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approach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:</a:t>
            </a:r>
          </a:p>
          <a:p>
            <a:pPr algn="l">
              <a:buFont typeface="Arial" panose="020B0604020202020204" pitchFamily="34" charset="0"/>
              <a:buNone/>
            </a:pPr>
            <a:r>
              <a:rPr lang="de-DE" sz="800" dirty="0" smtClean="0">
                <a:latin typeface="+mn-lt"/>
                <a:cs typeface="Aharoni" panose="02010803020104030203" pitchFamily="2" charset="-79"/>
              </a:rPr>
              <a:t>	-&gt;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Now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one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extra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table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for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each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classifier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with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one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row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for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each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classifier-value-combination</a:t>
            </a:r>
            <a:endParaRPr lang="de-DE" sz="800" dirty="0" smtClean="0">
              <a:latin typeface="+mn-lt"/>
              <a:cs typeface="Aharoni" panose="02010803020104030203" pitchFamily="2" charset="-79"/>
            </a:endParaRPr>
          </a:p>
          <a:p>
            <a:pPr algn="l">
              <a:buFont typeface="Arial" panose="020B0604020202020204" pitchFamily="34" charset="0"/>
              <a:buNone/>
            </a:pP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Percentage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thresholds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and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number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of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properties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/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classes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can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/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could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be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adjusted</a:t>
            </a:r>
            <a:endParaRPr lang="de-DE" sz="800" baseline="0" dirty="0" smtClean="0">
              <a:latin typeface="+mn-lt"/>
              <a:cs typeface="Aharoni" panose="02010803020104030203" pitchFamily="2" charset="-79"/>
            </a:endParaRPr>
          </a:p>
          <a:p>
            <a:pPr algn="l">
              <a:buFont typeface="Arial" panose="020B0604020202020204" pitchFamily="34" charset="0"/>
              <a:buNone/>
            </a:pP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Examples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during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explanation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: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sex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vs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instanceOf</a:t>
            </a:r>
            <a:endParaRPr lang="de-DE" sz="800" baseline="0" dirty="0" smtClean="0">
              <a:latin typeface="+mn-lt"/>
              <a:cs typeface="Aharoni" panose="02010803020104030203" pitchFamily="2" charset="-79"/>
            </a:endParaRPr>
          </a:p>
          <a:p>
            <a:pPr algn="l">
              <a:buFont typeface="Arial" panose="020B0604020202020204" pitchFamily="34" charset="0"/>
              <a:buNone/>
            </a:pP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Explain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houghts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behind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each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step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of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algorithm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!</a:t>
            </a:r>
            <a:endParaRPr lang="de-DE" sz="800" dirty="0" smtClean="0">
              <a:latin typeface="+mn-lt"/>
              <a:cs typeface="Aharoni" panose="02010803020104030203" pitchFamily="2" charset="-79"/>
            </a:endParaRP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28008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de-DE" dirty="0" smtClean="0"/>
              <a:t>OAI-PMH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de-DE" dirty="0" smtClean="0"/>
              <a:t>URLs </a:t>
            </a:r>
            <a:r>
              <a:rPr lang="de-DE" dirty="0" err="1" smtClean="0"/>
              <a:t>identify</a:t>
            </a:r>
            <a:r>
              <a:rPr lang="de-DE" dirty="0" smtClean="0"/>
              <a:t> </a:t>
            </a:r>
            <a:r>
              <a:rPr lang="de-DE" dirty="0" err="1" smtClean="0"/>
              <a:t>resources</a:t>
            </a:r>
            <a:endParaRPr lang="de-DE" dirty="0" smtClean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de-DE" dirty="0" smtClean="0"/>
              <a:t>Warum</a:t>
            </a:r>
            <a:r>
              <a:rPr lang="de-DE" baseline="0" dirty="0" smtClean="0"/>
              <a:t> </a:t>
            </a:r>
            <a:r>
              <a:rPr lang="de-DE" baseline="0" dirty="0" smtClean="0"/>
              <a:t>push?: </a:t>
            </a:r>
            <a:r>
              <a:rPr lang="de-DE" dirty="0" err="1" smtClean="0"/>
              <a:t>Pushing</a:t>
            </a:r>
            <a:r>
              <a:rPr lang="de-DE" baseline="0" dirty="0" smtClean="0"/>
              <a:t> &gt; </a:t>
            </a:r>
            <a:r>
              <a:rPr lang="de-DE" baseline="0" dirty="0" err="1" smtClean="0"/>
              <a:t>Polling</a:t>
            </a:r>
            <a:endParaRPr lang="de-DE" baseline="0" dirty="0" smtClean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Warum </a:t>
            </a:r>
            <a:r>
              <a:rPr lang="de-DE" baseline="0" dirty="0" err="1" smtClean="0"/>
              <a:t>PubSubHubbub</a:t>
            </a:r>
            <a:r>
              <a:rPr lang="de-DE" baseline="0" dirty="0" smtClean="0"/>
              <a:t>?: Idee von </a:t>
            </a:r>
            <a:r>
              <a:rPr lang="de-DE" baseline="0" dirty="0" smtClean="0"/>
              <a:t>Denny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48497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28171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Auf</a:t>
            </a:r>
            <a:r>
              <a:rPr lang="de-DE" baseline="0" dirty="0" smtClean="0"/>
              <a:t> UI hinweisen, im Vergleich zum alten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23975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1" dirty="0" err="1" smtClean="0"/>
              <a:t>head</a:t>
            </a:r>
            <a:r>
              <a:rPr lang="de-DE" b="1" dirty="0" smtClean="0"/>
              <a:t> </a:t>
            </a:r>
            <a:r>
              <a:rPr lang="de-DE" b="1" dirty="0" err="1" smtClean="0"/>
              <a:t>of</a:t>
            </a:r>
            <a:r>
              <a:rPr lang="de-DE" b="1" dirty="0" smtClean="0"/>
              <a:t> </a:t>
            </a:r>
            <a:r>
              <a:rPr lang="de-DE" b="1" dirty="0" err="1" smtClean="0"/>
              <a:t>government</a:t>
            </a:r>
            <a:r>
              <a:rPr lang="de-DE" b="1" dirty="0" smtClean="0"/>
              <a:t> (P6) </a:t>
            </a:r>
          </a:p>
          <a:p>
            <a:r>
              <a:rPr lang="de-DE" b="1" dirty="0" err="1" smtClean="0"/>
              <a:t>shares</a:t>
            </a:r>
            <a:r>
              <a:rPr lang="de-DE" b="1" dirty="0" smtClean="0"/>
              <a:t> </a:t>
            </a:r>
            <a:r>
              <a:rPr lang="de-DE" b="1" dirty="0" err="1" smtClean="0"/>
              <a:t>border</a:t>
            </a:r>
            <a:r>
              <a:rPr lang="de-DE" b="1" dirty="0" smtClean="0"/>
              <a:t> </a:t>
            </a:r>
            <a:r>
              <a:rPr lang="de-DE" b="1" dirty="0" err="1" smtClean="0"/>
              <a:t>with</a:t>
            </a:r>
            <a:r>
              <a:rPr lang="de-DE" b="1" dirty="0" smtClean="0"/>
              <a:t> (P47)</a:t>
            </a:r>
            <a:endParaRPr lang="de-DE" b="1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84298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62034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000" b="1" dirty="0" err="1" smtClean="0"/>
              <a:t>Misfits</a:t>
            </a:r>
            <a:r>
              <a:rPr lang="de-DE" sz="1000" dirty="0" smtClean="0"/>
              <a:t>: </a:t>
            </a:r>
            <a:r>
              <a:rPr lang="de-DE" sz="1000" dirty="0" err="1" smtClean="0"/>
              <a:t>Ui</a:t>
            </a:r>
            <a:r>
              <a:rPr lang="de-DE" sz="1000" baseline="0" dirty="0" smtClean="0"/>
              <a:t> </a:t>
            </a:r>
            <a:r>
              <a:rPr lang="de-DE" sz="1000" baseline="0" dirty="0" err="1" smtClean="0"/>
              <a:t>challanges</a:t>
            </a:r>
            <a:r>
              <a:rPr lang="de-DE" sz="1000" baseline="0" dirty="0" smtClean="0"/>
              <a:t> / </a:t>
            </a:r>
            <a:r>
              <a:rPr lang="de-DE" sz="1000" baseline="0" dirty="0" err="1" smtClean="0"/>
              <a:t>example</a:t>
            </a:r>
            <a:r>
              <a:rPr lang="de-DE" sz="1000" baseline="0" dirty="0" smtClean="0"/>
              <a:t> : Staat vs. Staatsbürgerschaft</a:t>
            </a:r>
          </a:p>
          <a:p>
            <a:endParaRPr lang="de-DE" sz="1000" baseline="0" dirty="0" smtClean="0"/>
          </a:p>
          <a:p>
            <a:r>
              <a:rPr lang="de-DE" sz="1000" b="1" baseline="0" dirty="0" smtClean="0"/>
              <a:t>Ranking </a:t>
            </a:r>
            <a:r>
              <a:rPr lang="de-DE" sz="1000" b="1" baseline="0" dirty="0" err="1" smtClean="0"/>
              <a:t>adjustment</a:t>
            </a:r>
            <a:r>
              <a:rPr lang="de-DE" sz="1000" baseline="0" dirty="0" smtClean="0"/>
              <a:t>: </a:t>
            </a:r>
            <a:r>
              <a:rPr lang="de-DE" sz="1000" baseline="0" dirty="0" err="1" smtClean="0"/>
              <a:t>possible</a:t>
            </a:r>
            <a:r>
              <a:rPr lang="de-DE" sz="1000" baseline="0" dirty="0" smtClean="0"/>
              <a:t> </a:t>
            </a:r>
            <a:r>
              <a:rPr lang="de-DE" sz="1000" baseline="0" dirty="0" err="1" smtClean="0"/>
              <a:t>strategies</a:t>
            </a:r>
            <a:endParaRPr lang="de-DE" sz="1000" baseline="0" dirty="0" smtClean="0"/>
          </a:p>
          <a:p>
            <a:endParaRPr lang="de-DE" sz="1000" baseline="0" dirty="0" smtClean="0"/>
          </a:p>
          <a:p>
            <a:r>
              <a:rPr lang="de-DE" sz="1000" b="1" baseline="0" dirty="0" err="1" smtClean="0"/>
              <a:t>Examples</a:t>
            </a:r>
            <a:r>
              <a:rPr lang="de-DE" sz="1000" baseline="0" dirty="0" smtClean="0"/>
              <a:t>…. </a:t>
            </a:r>
            <a:r>
              <a:rPr lang="de-DE" sz="1000" baseline="0" dirty="0" err="1" smtClean="0"/>
              <a:t>Some</a:t>
            </a:r>
            <a:r>
              <a:rPr lang="de-DE" sz="1000" baseline="0" dirty="0" smtClean="0"/>
              <a:t> Mountain -&gt; Mount Everest      	First </a:t>
            </a:r>
            <a:r>
              <a:rPr lang="de-DE" sz="1000" baseline="0" dirty="0" err="1" smtClean="0"/>
              <a:t>version</a:t>
            </a:r>
            <a:r>
              <a:rPr lang="de-DE" sz="1000" baseline="0" dirty="0" smtClean="0"/>
              <a:t> </a:t>
            </a:r>
            <a:r>
              <a:rPr lang="de-DE" sz="1000" baseline="0" dirty="0" err="1" smtClean="0"/>
              <a:t>of</a:t>
            </a:r>
            <a:r>
              <a:rPr lang="de-DE" sz="1000" baseline="0" dirty="0" smtClean="0"/>
              <a:t> </a:t>
            </a:r>
            <a:r>
              <a:rPr lang="de-DE" sz="1000" baseline="0" dirty="0" err="1" smtClean="0"/>
              <a:t>algorithm</a:t>
            </a:r>
            <a:r>
              <a:rPr lang="de-DE" sz="1000" baseline="0" dirty="0" smtClean="0"/>
              <a:t> </a:t>
            </a:r>
            <a:r>
              <a:rPr lang="de-DE" sz="1000" baseline="0" dirty="0" err="1" smtClean="0"/>
              <a:t>for</a:t>
            </a:r>
            <a:r>
              <a:rPr lang="de-DE" sz="1000" baseline="0" dirty="0" smtClean="0"/>
              <a:t> </a:t>
            </a:r>
            <a:r>
              <a:rPr lang="de-DE" sz="1000" baseline="0" dirty="0" err="1" smtClean="0"/>
              <a:t>finding</a:t>
            </a:r>
            <a:r>
              <a:rPr lang="de-DE" sz="1000" baseline="0" dirty="0" smtClean="0"/>
              <a:t> </a:t>
            </a:r>
            <a:r>
              <a:rPr lang="de-DE" sz="1000" b="1" baseline="0" dirty="0" err="1" smtClean="0"/>
              <a:t>classifiers</a:t>
            </a:r>
            <a:r>
              <a:rPr lang="de-DE" sz="1000" baseline="0" dirty="0" smtClean="0"/>
              <a:t> (</a:t>
            </a:r>
            <a:r>
              <a:rPr lang="de-DE" sz="1000" baseline="0" dirty="0" err="1" smtClean="0"/>
              <a:t>if</a:t>
            </a:r>
            <a:r>
              <a:rPr lang="de-DE" sz="1000" baseline="0" dirty="0" smtClean="0"/>
              <a:t> time </a:t>
            </a:r>
            <a:r>
              <a:rPr lang="de-DE" sz="1000" baseline="0" dirty="0" err="1" smtClean="0"/>
              <a:t>allows</a:t>
            </a:r>
            <a:r>
              <a:rPr lang="de-DE" sz="1000" baseline="0" dirty="0" smtClean="0"/>
              <a:t>) -&gt; Folie 21 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41239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800" dirty="0" smtClean="0"/>
              <a:t>Beispiel:</a:t>
            </a:r>
            <a:r>
              <a:rPr lang="de-DE" sz="1800" baseline="0" dirty="0" smtClean="0"/>
              <a:t> Mensch hat </a:t>
            </a:r>
            <a:r>
              <a:rPr lang="de-DE" sz="1800" baseline="0" dirty="0" err="1" smtClean="0"/>
              <a:t>idR</a:t>
            </a:r>
            <a:r>
              <a:rPr lang="de-DE" sz="1800" baseline="0" dirty="0" smtClean="0"/>
              <a:t> keinen Staat sondern eine Staatsbürgerschaft etc…</a:t>
            </a:r>
            <a:endParaRPr lang="de-DE" sz="1800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1800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800" dirty="0" smtClean="0"/>
              <a:t>Scan </a:t>
            </a:r>
            <a:r>
              <a:rPr lang="de-DE" sz="1800" dirty="0" err="1" smtClean="0"/>
              <a:t>part</a:t>
            </a:r>
            <a:r>
              <a:rPr lang="de-DE" sz="1800" dirty="0" smtClean="0"/>
              <a:t> </a:t>
            </a:r>
            <a:r>
              <a:rPr lang="de-DE" sz="1800" dirty="0" err="1" smtClean="0"/>
              <a:t>of</a:t>
            </a:r>
            <a:r>
              <a:rPr lang="de-DE" sz="1800" dirty="0" smtClean="0"/>
              <a:t> </a:t>
            </a:r>
            <a:r>
              <a:rPr lang="de-DE" sz="1800" dirty="0" err="1" smtClean="0"/>
              <a:t>database</a:t>
            </a:r>
            <a:endParaRPr lang="de-DE" sz="1800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1800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800" dirty="0" smtClean="0"/>
              <a:t>Offenheit</a:t>
            </a:r>
            <a:r>
              <a:rPr lang="de-DE" sz="1800" baseline="0" dirty="0" smtClean="0"/>
              <a:t> von </a:t>
            </a:r>
            <a:r>
              <a:rPr lang="de-DE" sz="1800" baseline="0" dirty="0" err="1" smtClean="0"/>
              <a:t>wikidata</a:t>
            </a:r>
            <a:r>
              <a:rPr lang="de-DE" sz="1800" baseline="0" dirty="0" smtClean="0"/>
              <a:t> erklären, </a:t>
            </a:r>
            <a:r>
              <a:rPr lang="de-DE" sz="1800" baseline="0" dirty="0" err="1" smtClean="0"/>
              <a:t>user</a:t>
            </a:r>
            <a:r>
              <a:rPr lang="de-DE" sz="1800" baseline="0" dirty="0" smtClean="0"/>
              <a:t> darf nichts verboten bekommen!</a:t>
            </a:r>
            <a:endParaRPr lang="de-DE" sz="1800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43412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Classifiers</a:t>
            </a:r>
            <a:r>
              <a:rPr lang="de-DE" baseline="0" dirty="0" smtClean="0"/>
              <a:t> = </a:t>
            </a:r>
            <a:r>
              <a:rPr lang="de-DE" baseline="0" dirty="0" err="1" smtClean="0"/>
              <a:t>attribut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that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connect</a:t>
            </a:r>
            <a:r>
              <a:rPr lang="de-DE" baseline="0" dirty="0" smtClean="0"/>
              <a:t> an item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class</a:t>
            </a:r>
            <a:endParaRPr lang="de-DE" baseline="0" dirty="0" smtClean="0"/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smtClean="0"/>
              <a:t>Great </a:t>
            </a:r>
            <a:r>
              <a:rPr lang="de-DE" dirty="0" err="1" smtClean="0"/>
              <a:t>suggestions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items</a:t>
            </a:r>
            <a:r>
              <a:rPr lang="de-DE" dirty="0" smtClean="0"/>
              <a:t> </a:t>
            </a:r>
            <a:r>
              <a:rPr lang="de-DE" dirty="0" err="1" smtClean="0"/>
              <a:t>without</a:t>
            </a:r>
            <a:r>
              <a:rPr lang="de-DE" dirty="0" smtClean="0"/>
              <a:t> </a:t>
            </a:r>
            <a:r>
              <a:rPr lang="de-DE" dirty="0" err="1" smtClean="0"/>
              <a:t>preexisting</a:t>
            </a:r>
            <a:r>
              <a:rPr lang="de-DE" dirty="0" smtClean="0"/>
              <a:t> </a:t>
            </a:r>
            <a:r>
              <a:rPr lang="de-DE" dirty="0" err="1" smtClean="0"/>
              <a:t>properties</a:t>
            </a:r>
            <a:r>
              <a:rPr lang="de-DE" dirty="0" smtClean="0"/>
              <a:t> –</a:t>
            </a:r>
            <a:r>
              <a:rPr lang="de-DE" dirty="0" err="1" smtClean="0"/>
              <a:t>why</a:t>
            </a:r>
            <a:r>
              <a:rPr lang="de-DE" dirty="0" smtClean="0"/>
              <a:t>!!</a:t>
            </a:r>
          </a:p>
          <a:p>
            <a:r>
              <a:rPr lang="de-DE" baseline="0" dirty="0" err="1" smtClean="0"/>
              <a:t>Only</a:t>
            </a:r>
            <a:r>
              <a:rPr lang="de-DE" baseline="0" dirty="0" smtClean="0"/>
              <a:t> care </a:t>
            </a:r>
            <a:r>
              <a:rPr lang="de-DE" baseline="0" dirty="0" err="1" smtClean="0"/>
              <a:t>about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frequently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used</a:t>
            </a:r>
            <a:r>
              <a:rPr lang="de-DE" baseline="0" dirty="0" smtClean="0"/>
              <a:t> -&gt; </a:t>
            </a:r>
            <a:r>
              <a:rPr lang="de-DE" baseline="0" dirty="0" err="1" smtClean="0"/>
              <a:t>good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guess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no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other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information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available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15161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000" spc="-70" baseline="0">
                <a:solidFill>
                  <a:schemeClr val="accent4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914400"/>
          </a:xfrm>
        </p:spPr>
        <p:txBody>
          <a:bodyPr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accent4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E0F9AF-2DD9-480D-8EFC-3A94AF9670EA}" type="datetime1">
              <a:rPr lang="de-DE" smtClean="0"/>
              <a:t>06.02.14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3400" y="758952"/>
            <a:ext cx="3942280" cy="2229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3619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69863" indent="-169863">
              <a:defRPr/>
            </a:lvl1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DCA66-8FE4-4069-9E52-3CF89C2AF9B3}" type="datetime1">
              <a:rPr lang="de-DE" smtClean="0"/>
              <a:t>06.02.14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643399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50823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26994"/>
            <a:ext cx="5396284" cy="474699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89716" y="1326995"/>
            <a:ext cx="5645922" cy="4746997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2DFD7-0259-4FD7-8CC5-C808BEE95F19}" type="datetime1">
              <a:rPr lang="de-DE" smtClean="0"/>
              <a:t>06.02.14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smtClean="0"/>
              <a:t>BP2013N2: WIKIDATA.LIB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93787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6203B-6EF1-4FA0-8727-26AF01908FE4}" type="datetime1">
              <a:rPr lang="de-DE" smtClean="0"/>
              <a:t>06.02.14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smtClean="0"/>
              <a:t>BP2013N2: WIKIDATA.LIB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8866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3175" y="6498000"/>
            <a:ext cx="12188825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5AE86-84BB-4D8D-8676-96417CF4C9A5}" type="datetime1">
              <a:rPr lang="de-DE" smtClean="0"/>
              <a:t>06.02.14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algn="r"/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0" y="643399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22624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4050791" cy="686599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13649" y="594359"/>
            <a:ext cx="7121151" cy="547963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147912"/>
          </a:xfrm>
        </p:spPr>
        <p:txBody>
          <a:bodyPr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498000"/>
            <a:ext cx="959135" cy="360000"/>
          </a:xfrm>
        </p:spPr>
        <p:txBody>
          <a:bodyPr/>
          <a:lstStyle/>
          <a:p>
            <a:fld id="{503BC212-63F5-45A8-82DD-D3208BD6A761}" type="datetime1">
              <a:rPr lang="de-DE" smtClean="0"/>
              <a:t>06.02.14</a:t>
            </a:fld>
            <a:endParaRPr lang="en-US" dirty="0"/>
          </a:p>
        </p:txBody>
      </p:sp>
      <p:sp>
        <p:nvSpPr>
          <p:cNvPr id="20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613649" y="6498000"/>
            <a:ext cx="6129714" cy="360000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pPr algn="r"/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21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778839" y="6498000"/>
            <a:ext cx="956798" cy="360000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9840" y="226486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8976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" y="0"/>
            <a:ext cx="12191985" cy="5082970"/>
          </a:xfrm>
          <a:blipFill>
            <a:blip r:embed="rId2"/>
            <a:stretch>
              <a:fillRect/>
            </a:stretch>
          </a:blipFill>
        </p:spPr>
        <p:txBody>
          <a:bodyPr lIns="457200" tIns="457200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5141562"/>
            <a:ext cx="12188825" cy="17164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-1" y="5082970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141562"/>
            <a:ext cx="11278437" cy="802038"/>
          </a:xfrm>
        </p:spPr>
        <p:txBody>
          <a:bodyPr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185" y="5867399"/>
            <a:ext cx="11278452" cy="58743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A3E7F-531C-4090-BB4E-1E6FC191A1D2}" type="datetime1">
              <a:rPr lang="de-DE" smtClean="0"/>
              <a:t>06.02.14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9840" y="226486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6151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1D0077-3011-4152-95C7-BE93B614527F}" type="datetime1">
              <a:rPr lang="de-DE" smtClean="0"/>
              <a:t>06.02.14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smtClean="0"/>
              <a:t>BP2013N2: WIKIDATA.LIB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643399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62568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3175" y="6498000"/>
            <a:ext cx="12188825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643399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274638"/>
            <a:ext cx="2628900" cy="589756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274638"/>
            <a:ext cx="7734300" cy="5897562"/>
          </a:xfrm>
        </p:spPr>
        <p:txBody>
          <a:bodyPr vert="eaVert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03958-001B-44D8-9472-A6FF2EC1F291}" type="datetime1">
              <a:rPr lang="de-DE" smtClean="0"/>
              <a:t>06.02.14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6516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.png"/><Relationship Id="rId1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98000"/>
            <a:ext cx="12188825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"/>
            <a:ext cx="10095440" cy="100263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26995"/>
            <a:ext cx="11277600" cy="47469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498000"/>
            <a:ext cx="959135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rgbClr val="FFFFFF"/>
                </a:solidFill>
                <a:latin typeface="+mj-lt"/>
              </a:defRPr>
            </a:lvl1pPr>
          </a:lstStyle>
          <a:p>
            <a:fld id="{52C24134-EC21-483E-84A6-E28989969B87}" type="datetime1">
              <a:rPr lang="de-DE" smtClean="0"/>
              <a:t>06.02.14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811" y="6498000"/>
            <a:ext cx="9291552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cap="all" baseline="0">
                <a:solidFill>
                  <a:srgbClr val="FFFFFF"/>
                </a:solidFill>
                <a:latin typeface="+mj-lt"/>
              </a:defRPr>
            </a:lvl1pPr>
          </a:lstStyle>
          <a:p>
            <a:pPr algn="r"/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78839" y="6498000"/>
            <a:ext cx="956798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rgbClr val="FFFFFF"/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9840" y="226486"/>
            <a:ext cx="720000" cy="7200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643399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7551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</p:sldLayoutIdLst>
  <p:hf sldNum="0"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accent4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FontTx/>
        <a:buBlip>
          <a:blip r:embed="rId12"/>
        </a:buBlip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4" Type="http://schemas.openxmlformats.org/officeDocument/2006/relationships/diagramLayout" Target="../diagrams/layout4.xml"/><Relationship Id="rId5" Type="http://schemas.openxmlformats.org/officeDocument/2006/relationships/diagramQuickStyle" Target="../diagrams/quickStyle4.xml"/><Relationship Id="rId6" Type="http://schemas.openxmlformats.org/officeDocument/2006/relationships/diagramColors" Target="../diagrams/colors4.xml"/><Relationship Id="rId7" Type="http://schemas.microsoft.com/office/2007/relationships/diagramDrawing" Target="../diagrams/drawing4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7" Type="http://schemas.openxmlformats.org/officeDocument/2006/relationships/image" Target="../media/image9.png"/><Relationship Id="rId8" Type="http://schemas.openxmlformats.org/officeDocument/2006/relationships/image" Target="../media/image10.png"/><Relationship Id="rId9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4" Type="http://schemas.openxmlformats.org/officeDocument/2006/relationships/diagramData" Target="../diagrams/data3.xml"/><Relationship Id="rId5" Type="http://schemas.openxmlformats.org/officeDocument/2006/relationships/diagramLayout" Target="../diagrams/layout3.xml"/><Relationship Id="rId6" Type="http://schemas.openxmlformats.org/officeDocument/2006/relationships/diagramQuickStyle" Target="../diagrams/quickStyle3.xml"/><Relationship Id="rId7" Type="http://schemas.openxmlformats.org/officeDocument/2006/relationships/diagramColors" Target="../diagrams/colors3.xml"/><Relationship Id="rId8" Type="http://schemas.microsoft.com/office/2007/relationships/diagramDrawing" Target="../diagrams/drawing3.xml"/><Relationship Id="rId9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Wikidata.lib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 smtClean="0"/>
              <a:t>BP2013N2</a:t>
            </a:r>
          </a:p>
          <a:p>
            <a:r>
              <a:rPr lang="en-GB" dirty="0" smtClean="0"/>
              <a:t>WMDE 06.02.2014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629313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Workflow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MySQL Table</a:t>
            </a:r>
            <a:endParaRPr lang="en-US" dirty="0" smtClean="0"/>
          </a:p>
          <a:p>
            <a:pPr lvl="1"/>
            <a:r>
              <a:rPr lang="en-US" dirty="0" err="1" smtClean="0"/>
              <a:t>propertyPairs</a:t>
            </a:r>
            <a:r>
              <a:rPr lang="en-US" dirty="0" smtClean="0"/>
              <a:t>(pid1 </a:t>
            </a:r>
            <a:r>
              <a:rPr lang="en-US" dirty="0"/>
              <a:t>INT, pid2 INT, </a:t>
            </a:r>
            <a:r>
              <a:rPr lang="en-US" dirty="0" smtClean="0"/>
              <a:t>correlation FLOAT)</a:t>
            </a:r>
            <a:endParaRPr lang="de-DE" dirty="0" smtClean="0"/>
          </a:p>
          <a:p>
            <a:r>
              <a:rPr lang="de-DE" dirty="0" err="1" smtClean="0"/>
              <a:t>Provide</a:t>
            </a:r>
            <a:r>
              <a:rPr lang="de-DE" dirty="0" smtClean="0"/>
              <a:t> </a:t>
            </a:r>
            <a:r>
              <a:rPr lang="de-DE" dirty="0" err="1" smtClean="0"/>
              <a:t>Suggestions</a:t>
            </a:r>
            <a:endParaRPr lang="en-US" dirty="0" smtClean="0"/>
          </a:p>
          <a:p>
            <a:pPr lvl="1"/>
            <a:r>
              <a:rPr lang="en-US" dirty="0" smtClean="0"/>
              <a:t>Input: an Entity E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$</a:t>
            </a:r>
            <a:r>
              <a:rPr lang="en-US" dirty="0"/>
              <a:t>L </a:t>
            </a:r>
            <a:r>
              <a:rPr lang="en-US" dirty="0" smtClean="0"/>
              <a:t> = </a:t>
            </a:r>
            <a:r>
              <a:rPr lang="en-US" smtClean="0"/>
              <a:t>list of properties </a:t>
            </a:r>
            <a:r>
              <a:rPr lang="en-US" dirty="0" smtClean="0"/>
              <a:t>of E</a:t>
            </a:r>
          </a:p>
          <a:p>
            <a:pPr lvl="1">
              <a:lnSpc>
                <a:spcPct val="100000"/>
              </a:lnSpc>
            </a:pPr>
            <a:r>
              <a:rPr lang="de-DE" dirty="0" smtClean="0"/>
              <a:t>$</a:t>
            </a:r>
            <a:r>
              <a:rPr lang="de-DE" dirty="0" err="1" smtClean="0"/>
              <a:t>threshold</a:t>
            </a:r>
            <a:r>
              <a:rPr lang="de-DE" dirty="0" smtClean="0"/>
              <a:t> = </a:t>
            </a:r>
            <a:r>
              <a:rPr lang="de-DE" dirty="0" err="1" smtClean="0"/>
              <a:t>minimum</a:t>
            </a:r>
            <a:r>
              <a:rPr lang="de-DE" dirty="0" smtClean="0"/>
              <a:t> </a:t>
            </a:r>
            <a:r>
              <a:rPr lang="de-DE" dirty="0" err="1" smtClean="0"/>
              <a:t>correlation</a:t>
            </a:r>
            <a:endParaRPr lang="en-US" dirty="0" smtClean="0"/>
          </a:p>
          <a:p>
            <a:pPr lvl="1">
              <a:lnSpc>
                <a:spcPct val="100000"/>
              </a:lnSpc>
            </a:pPr>
            <a:r>
              <a:rPr lang="de-DE" dirty="0" smtClean="0"/>
              <a:t>$</a:t>
            </a:r>
            <a:r>
              <a:rPr lang="de-DE" dirty="0" err="1" smtClean="0"/>
              <a:t>size</a:t>
            </a:r>
            <a:r>
              <a:rPr lang="de-DE" dirty="0" smtClean="0"/>
              <a:t> = </a:t>
            </a:r>
            <a:r>
              <a:rPr lang="de-DE" dirty="0" err="1" smtClean="0"/>
              <a:t>count</a:t>
            </a:r>
            <a:r>
              <a:rPr lang="de-DE" dirty="0" smtClean="0"/>
              <a:t>($L)</a:t>
            </a:r>
          </a:p>
          <a:p>
            <a:r>
              <a:rPr lang="en-US" dirty="0" smtClean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SELECT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pid2, 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sum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(correlation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)/$size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propertyPairs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WHERE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pid1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$L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AND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pid2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NOT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$L</a:t>
            </a:r>
            <a:b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GROUP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BY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pid2</a:t>
            </a:r>
            <a:b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HAVING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sum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(correlation)/$size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$threshold</a:t>
            </a:r>
            <a:b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ORDER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BY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cor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DESC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LIMIT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$limit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endParaRPr lang="de-DE" dirty="0" smtClean="0"/>
          </a:p>
          <a:p>
            <a:pPr lvl="1"/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graphicFrame>
        <p:nvGraphicFramePr>
          <p:cNvPr id="8" name="Content Placeholder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40555139"/>
              </p:ext>
            </p:extLst>
          </p:nvPr>
        </p:nvGraphicFramePr>
        <p:xfrm>
          <a:off x="4035287" y="0"/>
          <a:ext cx="6023113" cy="14709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6443939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Evaluation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800" dirty="0" smtClean="0"/>
              <a:t>100 Random </a:t>
            </a:r>
            <a:r>
              <a:rPr lang="de-DE" sz="2800" dirty="0" err="1" smtClean="0"/>
              <a:t>Entities</a:t>
            </a:r>
            <a:endParaRPr lang="de-DE" sz="2800" dirty="0" smtClean="0"/>
          </a:p>
          <a:p>
            <a:pPr lvl="1"/>
            <a:r>
              <a:rPr lang="de-DE" sz="2400" dirty="0" smtClean="0"/>
              <a:t>Remove </a:t>
            </a:r>
            <a:r>
              <a:rPr lang="de-DE" sz="2400" dirty="0" err="1" smtClean="0"/>
              <a:t>most</a:t>
            </a:r>
            <a:r>
              <a:rPr lang="de-DE" sz="2400" dirty="0" smtClean="0"/>
              <a:t> </a:t>
            </a:r>
            <a:r>
              <a:rPr lang="de-DE" sz="2400" dirty="0" err="1" smtClean="0"/>
              <a:t>recently</a:t>
            </a:r>
            <a:r>
              <a:rPr lang="de-DE" sz="2400" dirty="0" smtClean="0"/>
              <a:t> </a:t>
            </a:r>
            <a:r>
              <a:rPr lang="de-DE" sz="2400" dirty="0" err="1" smtClean="0"/>
              <a:t>added</a:t>
            </a:r>
            <a:r>
              <a:rPr lang="de-DE" sz="2400" dirty="0" smtClean="0"/>
              <a:t> </a:t>
            </a:r>
            <a:r>
              <a:rPr lang="de-DE" sz="2400" dirty="0" err="1" smtClean="0"/>
              <a:t>property</a:t>
            </a:r>
            <a:endParaRPr lang="de-DE" sz="2400" dirty="0" smtClean="0"/>
          </a:p>
          <a:p>
            <a:pPr lvl="1"/>
            <a:r>
              <a:rPr lang="de-DE" sz="2400" dirty="0" err="1" smtClean="0"/>
              <a:t>Get</a:t>
            </a:r>
            <a:r>
              <a:rPr lang="de-DE" sz="2400" dirty="0" smtClean="0"/>
              <a:t> </a:t>
            </a:r>
            <a:r>
              <a:rPr lang="de-DE" sz="2400" dirty="0" err="1" smtClean="0"/>
              <a:t>suggestions</a:t>
            </a:r>
            <a:r>
              <a:rPr lang="de-DE" sz="2400" dirty="0" smtClean="0"/>
              <a:t> </a:t>
            </a:r>
            <a:r>
              <a:rPr lang="de-DE" sz="2400" dirty="0" err="1" smtClean="0"/>
              <a:t>for</a:t>
            </a:r>
            <a:r>
              <a:rPr lang="de-DE" sz="2400" dirty="0" smtClean="0"/>
              <a:t> </a:t>
            </a:r>
            <a:r>
              <a:rPr lang="de-DE" sz="2400" dirty="0" err="1" smtClean="0"/>
              <a:t>remaining</a:t>
            </a:r>
            <a:r>
              <a:rPr lang="de-DE" sz="2400" dirty="0" smtClean="0"/>
              <a:t> </a:t>
            </a:r>
            <a:r>
              <a:rPr lang="de-DE" sz="2400" dirty="0" err="1" smtClean="0"/>
              <a:t>properties</a:t>
            </a:r>
            <a:endParaRPr lang="de-DE" sz="2400" dirty="0" smtClean="0"/>
          </a:p>
          <a:p>
            <a:pPr lvl="1"/>
            <a:r>
              <a:rPr lang="de-DE" sz="2400" smtClean="0"/>
              <a:t>93x in </a:t>
            </a:r>
            <a:r>
              <a:rPr lang="de-DE" sz="2400" dirty="0" err="1" smtClean="0"/>
              <a:t>first</a:t>
            </a:r>
            <a:r>
              <a:rPr lang="de-DE" sz="2400" dirty="0" smtClean="0"/>
              <a:t> 50 </a:t>
            </a:r>
            <a:r>
              <a:rPr lang="de-DE" sz="2400" dirty="0" err="1" smtClean="0"/>
              <a:t>suggestions</a:t>
            </a:r>
            <a:endParaRPr lang="de-DE" sz="2400" dirty="0" smtClean="0"/>
          </a:p>
          <a:p>
            <a:pPr lvl="1"/>
            <a:r>
              <a:rPr lang="de-DE" sz="2400" dirty="0" smtClean="0"/>
              <a:t>Average </a:t>
            </a:r>
            <a:r>
              <a:rPr lang="de-DE" sz="2400" dirty="0" err="1" smtClean="0"/>
              <a:t>position</a:t>
            </a:r>
            <a:r>
              <a:rPr lang="de-DE" sz="2400" dirty="0" smtClean="0"/>
              <a:t>: 3.5</a:t>
            </a:r>
          </a:p>
          <a:p>
            <a:pPr lvl="1"/>
            <a:endParaRPr lang="de-DE" sz="240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03865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Work in Progress / Future Plans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pic>
        <p:nvPicPr>
          <p:cNvPr id="5122" name="Picture 2" descr="http://1.bp.blogspot.com/-rYvPlh22S4c/UTH8f_pPHaI/AAAAAAAAASc/9hJmsZN_h9c/s640/zukunft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10" t="7914" r="1340" b="4469"/>
          <a:stretch/>
        </p:blipFill>
        <p:spPr bwMode="auto">
          <a:xfrm>
            <a:off x="2868969" y="457201"/>
            <a:ext cx="6454063" cy="4190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17086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/>
              <a:t>n</a:t>
            </a:r>
            <a:r>
              <a:rPr lang="de-DE" smtClean="0"/>
              <a:t>ext</a:t>
            </a:r>
            <a:r>
              <a:rPr lang="de-DE" dirty="0" smtClean="0"/>
              <a:t> Time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201168" lvl="1" indent="0">
              <a:buNone/>
            </a:pPr>
            <a:r>
              <a:rPr lang="de-DE" sz="2200" dirty="0" err="1" smtClean="0"/>
              <a:t>Given</a:t>
            </a:r>
            <a:r>
              <a:rPr lang="de-DE" sz="2200" dirty="0" smtClean="0"/>
              <a:t> </a:t>
            </a:r>
            <a:r>
              <a:rPr lang="de-DE" sz="2200" dirty="0"/>
              <a:t>a </a:t>
            </a:r>
            <a:r>
              <a:rPr lang="de-DE" sz="2200" dirty="0" err="1"/>
              <a:t>set</a:t>
            </a:r>
            <a:r>
              <a:rPr lang="de-DE" sz="2200" dirty="0"/>
              <a:t> </a:t>
            </a:r>
            <a:r>
              <a:rPr lang="de-DE" sz="2200" dirty="0" err="1"/>
              <a:t>of</a:t>
            </a:r>
            <a:r>
              <a:rPr lang="de-DE" sz="2200" dirty="0"/>
              <a:t> </a:t>
            </a:r>
            <a:r>
              <a:rPr lang="de-DE" sz="2200" dirty="0" err="1"/>
              <a:t>properties</a:t>
            </a:r>
            <a:r>
              <a:rPr lang="de-DE" sz="2200" dirty="0"/>
              <a:t> </a:t>
            </a:r>
            <a:r>
              <a:rPr lang="de-DE" sz="2200" dirty="0" err="1"/>
              <a:t>identify</a:t>
            </a:r>
            <a:r>
              <a:rPr lang="de-DE" sz="2200" dirty="0"/>
              <a:t> </a:t>
            </a:r>
            <a:r>
              <a:rPr lang="de-DE" sz="2200" dirty="0" err="1"/>
              <a:t>those</a:t>
            </a:r>
            <a:r>
              <a:rPr lang="de-DE" sz="2200" dirty="0"/>
              <a:t> </a:t>
            </a:r>
            <a:r>
              <a:rPr lang="de-DE" sz="2200" dirty="0" err="1"/>
              <a:t>unlikely</a:t>
            </a:r>
            <a:r>
              <a:rPr lang="de-DE" sz="2200" dirty="0"/>
              <a:t> </a:t>
            </a:r>
            <a:r>
              <a:rPr lang="de-DE" sz="2200" dirty="0" err="1"/>
              <a:t>to</a:t>
            </a:r>
            <a:r>
              <a:rPr lang="de-DE" sz="2200" dirty="0"/>
              <a:t> </a:t>
            </a:r>
            <a:r>
              <a:rPr lang="de-DE" sz="2200" dirty="0" err="1"/>
              <a:t>be</a:t>
            </a:r>
            <a:r>
              <a:rPr lang="de-DE" sz="2200" dirty="0"/>
              <a:t> </a:t>
            </a:r>
            <a:r>
              <a:rPr lang="de-DE" sz="2200" dirty="0" err="1"/>
              <a:t>compatible</a:t>
            </a:r>
            <a:r>
              <a:rPr lang="de-DE" sz="2200" dirty="0"/>
              <a:t> </a:t>
            </a:r>
            <a:r>
              <a:rPr lang="de-DE" sz="2200" dirty="0" err="1"/>
              <a:t>with</a:t>
            </a:r>
            <a:r>
              <a:rPr lang="de-DE" sz="2200" dirty="0"/>
              <a:t> </a:t>
            </a:r>
            <a:r>
              <a:rPr lang="de-DE" sz="2200" dirty="0" err="1"/>
              <a:t>the</a:t>
            </a:r>
            <a:r>
              <a:rPr lang="de-DE" sz="2200" dirty="0"/>
              <a:t> </a:t>
            </a:r>
            <a:r>
              <a:rPr lang="de-DE" sz="2200" dirty="0" err="1" smtClean="0"/>
              <a:t>rest</a:t>
            </a:r>
            <a:r>
              <a:rPr lang="de-DE" sz="2200" dirty="0" smtClean="0"/>
              <a:t> („</a:t>
            </a:r>
            <a:r>
              <a:rPr lang="de-DE" sz="2200" dirty="0" err="1" smtClean="0"/>
              <a:t>misfits</a:t>
            </a:r>
            <a:r>
              <a:rPr lang="de-DE" sz="2200" dirty="0" smtClean="0"/>
              <a:t>“)</a:t>
            </a:r>
          </a:p>
          <a:p>
            <a:pPr lvl="1"/>
            <a:r>
              <a:rPr lang="de-DE" sz="1900" dirty="0" smtClean="0"/>
              <a:t>Alert </a:t>
            </a:r>
            <a:r>
              <a:rPr lang="de-DE" sz="1900" dirty="0" err="1" smtClean="0"/>
              <a:t>user</a:t>
            </a:r>
            <a:endParaRPr lang="de-DE" sz="1900" dirty="0"/>
          </a:p>
          <a:p>
            <a:pPr lvl="1"/>
            <a:r>
              <a:rPr lang="de-DE" sz="1900" dirty="0" smtClean="0"/>
              <a:t>Scan </a:t>
            </a:r>
            <a:r>
              <a:rPr lang="de-DE" sz="1900" dirty="0" err="1" smtClean="0"/>
              <a:t>database</a:t>
            </a:r>
            <a:r>
              <a:rPr lang="de-DE" sz="1900" dirty="0" smtClean="0"/>
              <a:t> </a:t>
            </a:r>
            <a:r>
              <a:rPr lang="de-DE" sz="1900" dirty="0" err="1" smtClean="0"/>
              <a:t>for</a:t>
            </a:r>
            <a:r>
              <a:rPr lang="de-DE" sz="1900" dirty="0" smtClean="0"/>
              <a:t> </a:t>
            </a:r>
            <a:r>
              <a:rPr lang="de-DE" sz="1900" dirty="0" err="1" smtClean="0"/>
              <a:t>items</a:t>
            </a:r>
            <a:r>
              <a:rPr lang="de-DE" sz="1900" dirty="0" smtClean="0"/>
              <a:t> </a:t>
            </a:r>
            <a:r>
              <a:rPr lang="de-DE" sz="1900" dirty="0" err="1" smtClean="0"/>
              <a:t>that</a:t>
            </a:r>
            <a:r>
              <a:rPr lang="de-DE" sz="1900" dirty="0" smtClean="0"/>
              <a:t> </a:t>
            </a:r>
            <a:r>
              <a:rPr lang="de-DE" sz="1900" dirty="0" err="1" smtClean="0"/>
              <a:t>need</a:t>
            </a:r>
            <a:r>
              <a:rPr lang="de-DE" sz="1900" dirty="0" smtClean="0"/>
              <a:t> </a:t>
            </a:r>
            <a:r>
              <a:rPr lang="de-DE" sz="1900" dirty="0" err="1" smtClean="0"/>
              <a:t>reviewing</a:t>
            </a:r>
            <a:endParaRPr lang="de-DE" sz="1900" dirty="0"/>
          </a:p>
          <a:p>
            <a:pPr lvl="1"/>
            <a:endParaRPr lang="de-DE" dirty="0" smtClean="0"/>
          </a:p>
          <a:p>
            <a:pPr marL="0" indent="0">
              <a:buNone/>
            </a:pPr>
            <a:r>
              <a:rPr lang="de-DE" sz="2200" dirty="0"/>
              <a:t> </a:t>
            </a:r>
            <a:r>
              <a:rPr lang="de-DE" sz="2200" dirty="0" smtClean="0"/>
              <a:t>  </a:t>
            </a:r>
            <a:r>
              <a:rPr lang="de-DE" sz="2200" dirty="0" err="1" smtClean="0"/>
              <a:t>Adjust</a:t>
            </a:r>
            <a:r>
              <a:rPr lang="de-DE" sz="2200" dirty="0" smtClean="0"/>
              <a:t> Property Ranking (-&gt;</a:t>
            </a:r>
            <a:r>
              <a:rPr lang="de-DE" sz="2200" dirty="0" err="1" smtClean="0"/>
              <a:t>identifiers</a:t>
            </a:r>
            <a:r>
              <a:rPr lang="de-DE" sz="2200" dirty="0" smtClean="0"/>
              <a:t>)</a:t>
            </a:r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r>
              <a:rPr lang="de-DE" dirty="0"/>
              <a:t> </a:t>
            </a:r>
            <a:r>
              <a:rPr lang="de-DE" dirty="0" smtClean="0"/>
              <a:t>  </a:t>
            </a:r>
            <a:r>
              <a:rPr lang="de-DE" sz="2200" dirty="0" err="1" smtClean="0"/>
              <a:t>Classifiers</a:t>
            </a:r>
            <a:r>
              <a:rPr lang="de-DE" sz="2200" dirty="0" smtClean="0"/>
              <a:t> (</a:t>
            </a:r>
            <a:r>
              <a:rPr lang="de-DE" sz="2200" dirty="0" err="1" smtClean="0"/>
              <a:t>finding</a:t>
            </a:r>
            <a:r>
              <a:rPr lang="de-DE" sz="2200" dirty="0" smtClean="0"/>
              <a:t> </a:t>
            </a:r>
            <a:r>
              <a:rPr lang="de-DE" sz="2200" dirty="0" err="1" smtClean="0"/>
              <a:t>and</a:t>
            </a:r>
            <a:r>
              <a:rPr lang="de-DE" sz="2200" dirty="0" smtClean="0"/>
              <a:t> </a:t>
            </a:r>
            <a:r>
              <a:rPr lang="de-DE" sz="2200" dirty="0" err="1" smtClean="0"/>
              <a:t>using</a:t>
            </a:r>
            <a:r>
              <a:rPr lang="de-DE" sz="2200" dirty="0" smtClean="0"/>
              <a:t> </a:t>
            </a:r>
            <a:r>
              <a:rPr lang="de-DE" sz="2200" dirty="0" err="1" smtClean="0"/>
              <a:t>them</a:t>
            </a:r>
            <a:r>
              <a:rPr lang="de-DE" sz="2200" dirty="0" smtClean="0"/>
              <a:t>)</a:t>
            </a:r>
          </a:p>
          <a:p>
            <a:pPr lvl="1"/>
            <a:r>
              <a:rPr lang="de-DE" sz="1900" dirty="0" err="1" smtClean="0"/>
              <a:t>Suggestions</a:t>
            </a:r>
            <a:r>
              <a:rPr lang="de-DE" sz="1900" dirty="0" smtClean="0"/>
              <a:t> </a:t>
            </a:r>
            <a:r>
              <a:rPr lang="de-DE" sz="1900" dirty="0" err="1"/>
              <a:t>for</a:t>
            </a:r>
            <a:r>
              <a:rPr lang="de-DE" sz="1900" dirty="0"/>
              <a:t> </a:t>
            </a:r>
            <a:r>
              <a:rPr lang="de-DE" sz="1900" dirty="0" err="1"/>
              <a:t>items</a:t>
            </a:r>
            <a:r>
              <a:rPr lang="de-DE" sz="1900" dirty="0"/>
              <a:t> </a:t>
            </a:r>
            <a:r>
              <a:rPr lang="de-DE" sz="1900" dirty="0" err="1"/>
              <a:t>without</a:t>
            </a:r>
            <a:r>
              <a:rPr lang="de-DE" sz="1900" dirty="0"/>
              <a:t> </a:t>
            </a:r>
            <a:r>
              <a:rPr lang="de-DE" sz="1900" dirty="0" err="1"/>
              <a:t>existing</a:t>
            </a:r>
            <a:r>
              <a:rPr lang="de-DE" sz="1900" dirty="0"/>
              <a:t> </a:t>
            </a:r>
            <a:r>
              <a:rPr lang="de-DE" sz="1900" dirty="0" err="1" smtClean="0"/>
              <a:t>properties</a:t>
            </a:r>
            <a:endParaRPr lang="de-DE" sz="1900" dirty="0" smtClean="0"/>
          </a:p>
          <a:p>
            <a:pPr lvl="1"/>
            <a:r>
              <a:rPr lang="de-DE" sz="1900" dirty="0" err="1"/>
              <a:t>Classifier</a:t>
            </a:r>
            <a:r>
              <a:rPr lang="de-DE" sz="1900" dirty="0"/>
              <a:t>-Value-Pairs </a:t>
            </a:r>
            <a:r>
              <a:rPr lang="de-DE" sz="1900" dirty="0" err="1"/>
              <a:t>useful</a:t>
            </a:r>
            <a:r>
              <a:rPr lang="de-DE" sz="1900" dirty="0"/>
              <a:t> </a:t>
            </a:r>
            <a:r>
              <a:rPr lang="de-DE" sz="1900" dirty="0" err="1"/>
              <a:t>for</a:t>
            </a:r>
            <a:r>
              <a:rPr lang="de-DE" sz="1900" dirty="0"/>
              <a:t> </a:t>
            </a:r>
            <a:r>
              <a:rPr lang="de-DE" sz="1900" dirty="0" err="1"/>
              <a:t>finding</a:t>
            </a:r>
            <a:r>
              <a:rPr lang="de-DE" sz="1900" dirty="0"/>
              <a:t> </a:t>
            </a:r>
            <a:r>
              <a:rPr lang="de-DE" sz="1900" dirty="0" err="1"/>
              <a:t>appropriate</a:t>
            </a:r>
            <a:r>
              <a:rPr lang="de-DE" sz="1900" dirty="0"/>
              <a:t> </a:t>
            </a:r>
            <a:r>
              <a:rPr lang="de-DE" sz="1900" dirty="0" err="1" smtClean="0"/>
              <a:t>suggestions</a:t>
            </a:r>
            <a:r>
              <a:rPr lang="de-DE" sz="1900" dirty="0" smtClean="0"/>
              <a:t> (</a:t>
            </a:r>
            <a:r>
              <a:rPr lang="de-DE" sz="1900" dirty="0" err="1" smtClean="0"/>
              <a:t>new</a:t>
            </a:r>
            <a:r>
              <a:rPr lang="de-DE" sz="1900" dirty="0" smtClean="0"/>
              <a:t> </a:t>
            </a:r>
            <a:r>
              <a:rPr lang="de-DE" sz="1900" dirty="0" err="1" smtClean="0"/>
              <a:t>tables</a:t>
            </a:r>
            <a:r>
              <a:rPr lang="de-DE" sz="1900" dirty="0" smtClean="0"/>
              <a:t> – same </a:t>
            </a:r>
            <a:r>
              <a:rPr lang="de-DE" sz="1900" dirty="0" err="1" smtClean="0"/>
              <a:t>idea</a:t>
            </a:r>
            <a:r>
              <a:rPr lang="de-DE" sz="1900" dirty="0" smtClean="0"/>
              <a:t>)</a:t>
            </a:r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r>
              <a:rPr lang="de-DE" dirty="0" smtClean="0"/>
              <a:t>   </a:t>
            </a:r>
            <a:r>
              <a:rPr lang="de-DE" sz="2200" dirty="0" smtClean="0"/>
              <a:t>Find </a:t>
            </a:r>
            <a:r>
              <a:rPr lang="de-DE" sz="2200" dirty="0" err="1" smtClean="0"/>
              <a:t>examples</a:t>
            </a:r>
            <a:r>
              <a:rPr lang="de-DE" sz="2200" dirty="0" smtClean="0"/>
              <a:t>/</a:t>
            </a:r>
            <a:r>
              <a:rPr lang="de-DE" sz="2200" dirty="0" err="1" smtClean="0"/>
              <a:t>representatives</a:t>
            </a:r>
            <a:r>
              <a:rPr lang="de-DE" sz="2200" dirty="0" smtClean="0"/>
              <a:t> </a:t>
            </a:r>
            <a:r>
              <a:rPr lang="de-DE" sz="2200" dirty="0" err="1" smtClean="0"/>
              <a:t>for</a:t>
            </a:r>
            <a:r>
              <a:rPr lang="de-DE" sz="2200" dirty="0" smtClean="0"/>
              <a:t> </a:t>
            </a:r>
            <a:r>
              <a:rPr lang="de-DE" sz="2200" dirty="0" err="1" smtClean="0"/>
              <a:t>groups</a:t>
            </a:r>
            <a:r>
              <a:rPr lang="de-DE" sz="2200" dirty="0" smtClean="0"/>
              <a:t>/</a:t>
            </a:r>
            <a:r>
              <a:rPr lang="de-DE" sz="2200" dirty="0" err="1" smtClean="0"/>
              <a:t>classes</a:t>
            </a:r>
            <a:r>
              <a:rPr lang="de-DE" sz="2200" dirty="0" smtClean="0"/>
              <a:t> </a:t>
            </a:r>
            <a:r>
              <a:rPr lang="de-DE" sz="2200" dirty="0" err="1" smtClean="0"/>
              <a:t>of</a:t>
            </a:r>
            <a:r>
              <a:rPr lang="de-DE" sz="2200" dirty="0" smtClean="0"/>
              <a:t> </a:t>
            </a:r>
            <a:r>
              <a:rPr lang="de-DE" sz="2200" dirty="0" err="1" smtClean="0"/>
              <a:t>items</a:t>
            </a:r>
            <a:r>
              <a:rPr lang="de-DE" sz="2200" dirty="0" smtClean="0"/>
              <a:t> </a:t>
            </a:r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r>
              <a:rPr lang="de-DE" sz="2200" dirty="0" smtClean="0"/>
              <a:t>   </a:t>
            </a:r>
            <a:r>
              <a:rPr lang="de-DE" sz="2200" dirty="0" err="1" smtClean="0"/>
              <a:t>Develop</a:t>
            </a:r>
            <a:r>
              <a:rPr lang="de-DE" sz="2200" dirty="0" smtClean="0"/>
              <a:t>/Analyse </a:t>
            </a:r>
            <a:r>
              <a:rPr lang="de-DE" sz="2200" dirty="0" err="1" smtClean="0"/>
              <a:t>methods</a:t>
            </a:r>
            <a:r>
              <a:rPr lang="de-DE" sz="2200" dirty="0" smtClean="0"/>
              <a:t> </a:t>
            </a:r>
            <a:r>
              <a:rPr lang="de-DE" sz="2200" dirty="0" err="1"/>
              <a:t>for</a:t>
            </a:r>
            <a:r>
              <a:rPr lang="de-DE" sz="2200" dirty="0"/>
              <a:t> </a:t>
            </a:r>
            <a:r>
              <a:rPr lang="de-DE" sz="2200" dirty="0" err="1"/>
              <a:t>evaluating</a:t>
            </a:r>
            <a:r>
              <a:rPr lang="de-DE" sz="2200" dirty="0"/>
              <a:t> </a:t>
            </a:r>
            <a:r>
              <a:rPr lang="de-DE" sz="2200" dirty="0" err="1"/>
              <a:t>Suggestions</a:t>
            </a:r>
            <a:endParaRPr lang="de-DE" sz="2200" dirty="0"/>
          </a:p>
          <a:p>
            <a:pPr lvl="1"/>
            <a:endParaRPr lang="de-DE" dirty="0" smtClean="0"/>
          </a:p>
          <a:p>
            <a:pPr lvl="1"/>
            <a:endParaRPr lang="de-DE" dirty="0"/>
          </a:p>
          <a:p>
            <a:pPr lvl="1"/>
            <a:endParaRPr lang="de-DE" dirty="0" smtClean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dirty="0" smtClean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3" t="51296" r="-743"/>
          <a:stretch/>
        </p:blipFill>
        <p:spPr>
          <a:xfrm>
            <a:off x="6033193" y="2600960"/>
            <a:ext cx="5366838" cy="1069053"/>
          </a:xfrm>
          <a:prstGeom prst="rect">
            <a:avLst/>
          </a:prstGeom>
        </p:spPr>
      </p:pic>
      <p:cxnSp>
        <p:nvCxnSpPr>
          <p:cNvPr id="9" name="Gerade Verbindung mit Pfeil 8"/>
          <p:cNvCxnSpPr>
            <a:endCxn id="7" idx="1"/>
          </p:cNvCxnSpPr>
          <p:nvPr/>
        </p:nvCxnSpPr>
        <p:spPr>
          <a:xfrm flipV="1">
            <a:off x="4399280" y="3135487"/>
            <a:ext cx="1633913" cy="2985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89449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Finding</a:t>
            </a:r>
            <a:r>
              <a:rPr lang="de-DE" dirty="0" smtClean="0"/>
              <a:t> “</a:t>
            </a:r>
            <a:r>
              <a:rPr lang="de-DE" dirty="0" err="1" smtClean="0"/>
              <a:t>Misfits</a:t>
            </a:r>
            <a:r>
              <a:rPr lang="de-DE" dirty="0" smtClean="0"/>
              <a:t>“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DE" dirty="0" smtClean="0"/>
                  <a:t>Goal:</a:t>
                </a:r>
              </a:p>
              <a:p>
                <a:pPr lvl="1"/>
                <a:r>
                  <a:rPr lang="de-DE" dirty="0" err="1" smtClean="0"/>
                  <a:t>Given</a:t>
                </a:r>
                <a:r>
                  <a:rPr lang="de-DE" dirty="0" smtClean="0"/>
                  <a:t> a </a:t>
                </a:r>
                <a:r>
                  <a:rPr lang="de-DE" dirty="0" err="1" smtClean="0"/>
                  <a:t>set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of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properties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identify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those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unlikely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to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be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compatible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with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the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rest</a:t>
                </a:r>
                <a:endParaRPr lang="de-DE" dirty="0"/>
              </a:p>
              <a:p>
                <a:pPr lvl="1"/>
                <a:endParaRPr lang="de-DE" b="1" dirty="0" smtClean="0"/>
              </a:p>
              <a:p>
                <a:pPr marL="201168" lvl="1" indent="0">
                  <a:buNone/>
                </a:pPr>
                <a:r>
                  <a:rPr lang="de-DE" sz="2000" dirty="0" smtClean="0"/>
                  <a:t>Approach:</a:t>
                </a:r>
              </a:p>
              <a:p>
                <a:pPr lvl="1"/>
                <a:r>
                  <a:rPr lang="de-DE" dirty="0" err="1" smtClean="0"/>
                  <a:t>Use</a:t>
                </a:r>
                <a:r>
                  <a:rPr lang="de-DE" dirty="0" smtClean="0"/>
                  <a:t> </a:t>
                </a:r>
                <a:r>
                  <a:rPr lang="de-DE" dirty="0"/>
                  <a:t>same </a:t>
                </a:r>
                <a:r>
                  <a:rPr lang="de-DE" dirty="0" err="1"/>
                  <a:t>strategy</a:t>
                </a:r>
                <a:r>
                  <a:rPr lang="de-DE" dirty="0"/>
                  <a:t> </a:t>
                </a:r>
                <a:r>
                  <a:rPr lang="de-DE" dirty="0" err="1"/>
                  <a:t>and</a:t>
                </a:r>
                <a:r>
                  <a:rPr lang="de-DE" dirty="0"/>
                  <a:t> </a:t>
                </a:r>
                <a:r>
                  <a:rPr lang="de-DE" dirty="0" err="1"/>
                  <a:t>correlation</a:t>
                </a:r>
                <a:r>
                  <a:rPr lang="de-DE" dirty="0"/>
                  <a:t> </a:t>
                </a:r>
                <a:r>
                  <a:rPr lang="de-DE" dirty="0" err="1"/>
                  <a:t>table</a:t>
                </a:r>
                <a:r>
                  <a:rPr lang="de-DE" dirty="0"/>
                  <a:t> </a:t>
                </a:r>
                <a:r>
                  <a:rPr lang="de-DE" dirty="0" err="1"/>
                  <a:t>that</a:t>
                </a:r>
                <a:r>
                  <a:rPr lang="de-DE" dirty="0"/>
                  <a:t> </a:t>
                </a:r>
                <a:r>
                  <a:rPr lang="de-DE" dirty="0" err="1"/>
                  <a:t>is</a:t>
                </a:r>
                <a:r>
                  <a:rPr lang="de-DE" dirty="0"/>
                  <a:t> </a:t>
                </a:r>
                <a:r>
                  <a:rPr lang="de-DE" dirty="0" err="1"/>
                  <a:t>utilized</a:t>
                </a:r>
                <a:r>
                  <a:rPr lang="de-DE" dirty="0"/>
                  <a:t> </a:t>
                </a:r>
                <a:r>
                  <a:rPr lang="de-DE" dirty="0" err="1"/>
                  <a:t>for</a:t>
                </a:r>
                <a:r>
                  <a:rPr lang="de-DE" dirty="0"/>
                  <a:t> </a:t>
                </a:r>
                <a:r>
                  <a:rPr lang="de-DE" dirty="0" err="1"/>
                  <a:t>generating</a:t>
                </a:r>
                <a:r>
                  <a:rPr lang="de-DE" dirty="0"/>
                  <a:t> </a:t>
                </a:r>
                <a:r>
                  <a:rPr lang="de-DE" dirty="0" err="1" smtClean="0"/>
                  <a:t>suggestions</a:t>
                </a:r>
                <a:endParaRPr lang="de-DE" sz="1800" dirty="0" smtClean="0"/>
              </a:p>
              <a:p>
                <a:pPr lvl="1"/>
                <a:r>
                  <a:rPr lang="de-DE" sz="1800" dirty="0" err="1" smtClean="0"/>
                  <a:t>Given</a:t>
                </a:r>
                <a:r>
                  <a:rPr lang="de-DE" sz="1800" dirty="0" smtClean="0"/>
                  <a:t> a </a:t>
                </a:r>
                <a:r>
                  <a:rPr lang="de-DE" sz="1800" dirty="0" err="1" smtClean="0"/>
                  <a:t>set</a:t>
                </a:r>
                <a:r>
                  <a:rPr lang="de-DE" sz="1800" dirty="0" smtClean="0"/>
                  <a:t> </a:t>
                </a:r>
                <a:r>
                  <a:rPr lang="de-DE" sz="1800" dirty="0" err="1" smtClean="0"/>
                  <a:t>of</a:t>
                </a:r>
                <a:r>
                  <a:rPr lang="de-DE" sz="1800" dirty="0" smtClean="0"/>
                  <a:t> </a:t>
                </a:r>
                <a:r>
                  <a:rPr lang="de-DE" sz="1800" dirty="0" err="1" smtClean="0"/>
                  <a:t>properties</a:t>
                </a:r>
                <a:r>
                  <a:rPr lang="de-DE" sz="1800" dirty="0" smtClean="0"/>
                  <a:t> P:</a:t>
                </a:r>
                <a:endParaRPr lang="de-DE" sz="1800" b="0" i="1" dirty="0" smtClean="0">
                  <a:latin typeface="Cambria Math"/>
                </a:endParaRPr>
              </a:p>
              <a:p>
                <a:pPr lvl="1"/>
                <a14:m>
                  <m:oMath xmlns:m="http://schemas.openxmlformats.org/officeDocument/2006/math" xmlns="">
                    <m:r>
                      <a:rPr lang="de-DE" sz="1800" b="0" i="1" smtClean="0">
                        <a:latin typeface="Cambria Math"/>
                      </a:rPr>
                      <m:t>∀</m:t>
                    </m:r>
                    <m:r>
                      <a:rPr lang="de-DE" sz="1800" b="0" i="1" smtClean="0">
                        <a:latin typeface="Cambria Math"/>
                      </a:rPr>
                      <m:t>𝑝</m:t>
                    </m:r>
                    <m:r>
                      <a:rPr lang="de-DE" sz="1800" b="0" i="1" smtClean="0">
                        <a:latin typeface="Cambria Math"/>
                      </a:rPr>
                      <m:t>∈</m:t>
                    </m:r>
                    <m:r>
                      <a:rPr lang="de-DE" sz="1800" b="0" i="1" smtClean="0">
                        <a:latin typeface="Cambria Math"/>
                      </a:rPr>
                      <m:t>𝑃</m:t>
                    </m:r>
                    <m:r>
                      <a:rPr lang="de-DE" sz="1800" b="0" i="1" smtClean="0">
                        <a:latin typeface="Cambria Math"/>
                      </a:rPr>
                      <m:t>:</m:t>
                    </m:r>
                  </m:oMath>
                </a14:m>
                <a:r>
                  <a:rPr lang="de-DE" sz="1800" dirty="0" smtClean="0"/>
                  <a:t> if(computeCorrelation(P-{p}, p) &lt; </a:t>
                </a:r>
                <a:r>
                  <a:rPr lang="de-DE" sz="1800" dirty="0" err="1" smtClean="0"/>
                  <a:t>threshold</a:t>
                </a:r>
                <a:r>
                  <a:rPr lang="de-DE" sz="1800" dirty="0" smtClean="0"/>
                  <a:t> ): </a:t>
                </a:r>
                <a:r>
                  <a:rPr lang="de-DE" sz="1800" dirty="0" err="1" smtClean="0"/>
                  <a:t>misfits.add</a:t>
                </a:r>
                <a:r>
                  <a:rPr lang="de-DE" sz="1800" dirty="0" smtClean="0"/>
                  <a:t>(p)</a:t>
                </a:r>
                <a:endParaRPr lang="de-DE" dirty="0"/>
              </a:p>
              <a:p>
                <a:pPr lvl="1"/>
                <a:endParaRPr lang="de-DE" sz="1800" dirty="0" smtClean="0"/>
              </a:p>
              <a:p>
                <a:pPr marL="201168" lvl="1" indent="0">
                  <a:buNone/>
                </a:pPr>
                <a:r>
                  <a:rPr lang="de-DE" sz="2000" dirty="0" err="1" smtClean="0"/>
                  <a:t>Use</a:t>
                </a:r>
                <a:r>
                  <a:rPr lang="de-DE" sz="2000" dirty="0" smtClean="0"/>
                  <a:t> Case:</a:t>
                </a:r>
              </a:p>
              <a:p>
                <a:pPr lvl="1"/>
                <a:r>
                  <a:rPr lang="de-DE" dirty="0" smtClean="0"/>
                  <a:t>Alert </a:t>
                </a:r>
                <a:r>
                  <a:rPr lang="de-DE" dirty="0" err="1" smtClean="0"/>
                  <a:t>user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if</a:t>
                </a:r>
                <a:r>
                  <a:rPr lang="de-DE" dirty="0" smtClean="0"/>
                  <a:t> he </a:t>
                </a:r>
                <a:r>
                  <a:rPr lang="de-DE" dirty="0" err="1" smtClean="0"/>
                  <a:t>is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about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to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add</a:t>
                </a:r>
                <a:r>
                  <a:rPr lang="de-DE" dirty="0" smtClean="0"/>
                  <a:t> a </a:t>
                </a:r>
                <a:r>
                  <a:rPr lang="de-DE" dirty="0" err="1" smtClean="0"/>
                  <a:t>misplaced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property</a:t>
                </a:r>
                <a:endParaRPr lang="de-DE" dirty="0" smtClean="0"/>
              </a:p>
              <a:p>
                <a:pPr lvl="1"/>
                <a:r>
                  <a:rPr lang="de-DE" dirty="0" smtClean="0"/>
                  <a:t>Scan </a:t>
                </a:r>
                <a:r>
                  <a:rPr lang="de-DE" dirty="0" err="1" smtClean="0"/>
                  <a:t>database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periodically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to</a:t>
                </a:r>
                <a:r>
                  <a:rPr lang="de-DE" dirty="0" smtClean="0"/>
                  <a:t> find </a:t>
                </a:r>
                <a:r>
                  <a:rPr lang="de-DE" dirty="0" err="1" smtClean="0"/>
                  <a:t>items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that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need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reviewing</a:t>
                </a:r>
                <a:endParaRPr lang="de-DE" dirty="0" smtClean="0"/>
              </a:p>
              <a:p>
                <a:pPr marL="384048" lvl="2" indent="0">
                  <a:buNone/>
                </a:pPr>
                <a:endParaRPr lang="de-DE" sz="1800" dirty="0" smtClean="0"/>
              </a:p>
              <a:p>
                <a:endParaRPr lang="de-DE" dirty="0" smtClean="0"/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3" name="Inhaltsplatzhalt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t="-141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00685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Adjust</a:t>
            </a:r>
            <a:r>
              <a:rPr lang="de-DE" dirty="0" smtClean="0"/>
              <a:t> Property Ranking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err="1" smtClean="0"/>
              <a:t>Motivated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possible</a:t>
            </a:r>
            <a:r>
              <a:rPr lang="de-DE" dirty="0" smtClean="0"/>
              <a:t> </a:t>
            </a:r>
            <a:r>
              <a:rPr lang="de-DE" dirty="0" err="1" smtClean="0"/>
              <a:t>use</a:t>
            </a:r>
            <a:r>
              <a:rPr lang="de-DE" dirty="0" smtClean="0"/>
              <a:t> </a:t>
            </a:r>
            <a:r>
              <a:rPr lang="de-DE" dirty="0" err="1" smtClean="0"/>
              <a:t>cases</a:t>
            </a:r>
            <a:r>
              <a:rPr lang="de-DE" dirty="0" smtClean="0"/>
              <a:t>:</a:t>
            </a:r>
          </a:p>
          <a:p>
            <a:pPr lvl="1">
              <a:lnSpc>
                <a:spcPct val="100000"/>
              </a:lnSpc>
            </a:pPr>
            <a:r>
              <a:rPr lang="de-DE" dirty="0" err="1" smtClean="0"/>
              <a:t>Downgrade</a:t>
            </a:r>
            <a:r>
              <a:rPr lang="de-DE" dirty="0" smtClean="0"/>
              <a:t> rank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identifiers</a:t>
            </a:r>
            <a:r>
              <a:rPr lang="de-DE" dirty="0" smtClean="0"/>
              <a:t> (</a:t>
            </a:r>
            <a:r>
              <a:rPr lang="de-DE" dirty="0" err="1" smtClean="0"/>
              <a:t>mostly</a:t>
            </a:r>
            <a:r>
              <a:rPr lang="de-DE" dirty="0" smtClean="0"/>
              <a:t> </a:t>
            </a:r>
            <a:r>
              <a:rPr lang="de-DE" dirty="0" err="1" smtClean="0"/>
              <a:t>filled</a:t>
            </a:r>
            <a:r>
              <a:rPr lang="de-DE" dirty="0" smtClean="0"/>
              <a:t> in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bots</a:t>
            </a:r>
            <a:r>
              <a:rPr lang="de-DE" dirty="0" smtClean="0"/>
              <a:t>)</a:t>
            </a:r>
          </a:p>
          <a:p>
            <a:pPr lvl="1">
              <a:lnSpc>
                <a:spcPct val="100000"/>
              </a:lnSpc>
            </a:pPr>
            <a:r>
              <a:rPr lang="de-DE" dirty="0" smtClean="0"/>
              <a:t>Take </a:t>
            </a:r>
            <a:r>
              <a:rPr lang="de-DE" dirty="0" err="1" smtClean="0"/>
              <a:t>user</a:t>
            </a:r>
            <a:r>
              <a:rPr lang="de-DE" dirty="0" smtClean="0"/>
              <a:t> </a:t>
            </a:r>
            <a:r>
              <a:rPr lang="de-DE" dirty="0" err="1" smtClean="0"/>
              <a:t>feedback</a:t>
            </a:r>
            <a:r>
              <a:rPr lang="de-DE" dirty="0" smtClean="0"/>
              <a:t> </a:t>
            </a:r>
            <a:r>
              <a:rPr lang="de-DE" dirty="0" err="1" smtClean="0"/>
              <a:t>into</a:t>
            </a:r>
            <a:r>
              <a:rPr lang="de-DE" dirty="0" smtClean="0"/>
              <a:t> </a:t>
            </a:r>
            <a:r>
              <a:rPr lang="de-DE" dirty="0" err="1" smtClean="0"/>
              <a:t>consideration</a:t>
            </a:r>
            <a:endParaRPr lang="de-DE" dirty="0" smtClean="0"/>
          </a:p>
          <a:p>
            <a:pPr>
              <a:lnSpc>
                <a:spcPct val="100000"/>
              </a:lnSpc>
            </a:pPr>
            <a:endParaRPr lang="de-DE" dirty="0"/>
          </a:p>
          <a:p>
            <a:pPr>
              <a:lnSpc>
                <a:spcPct val="100000"/>
              </a:lnSpc>
            </a:pPr>
            <a:r>
              <a:rPr lang="de-DE" dirty="0" err="1" smtClean="0"/>
              <a:t>Strategy</a:t>
            </a:r>
            <a:endParaRPr lang="de-DE" dirty="0" smtClean="0"/>
          </a:p>
          <a:p>
            <a:pPr lvl="1">
              <a:lnSpc>
                <a:spcPct val="100000"/>
              </a:lnSpc>
            </a:pPr>
            <a:r>
              <a:rPr lang="de-DE" dirty="0" err="1" smtClean="0"/>
              <a:t>Maintain</a:t>
            </a:r>
            <a:r>
              <a:rPr lang="de-DE" dirty="0" smtClean="0"/>
              <a:t> extra </a:t>
            </a:r>
            <a:r>
              <a:rPr lang="de-DE" dirty="0" err="1" smtClean="0"/>
              <a:t>column</a:t>
            </a:r>
            <a:r>
              <a:rPr lang="de-DE" dirty="0" smtClean="0"/>
              <a:t> “</a:t>
            </a:r>
            <a:r>
              <a:rPr lang="de-DE" dirty="0" err="1" smtClean="0"/>
              <a:t>adjustment</a:t>
            </a:r>
            <a:r>
              <a:rPr lang="de-DE" dirty="0" smtClean="0"/>
              <a:t> </a:t>
            </a:r>
            <a:r>
              <a:rPr lang="de-DE" dirty="0" err="1" smtClean="0"/>
              <a:t>value</a:t>
            </a:r>
            <a:r>
              <a:rPr lang="de-DE" dirty="0" smtClean="0"/>
              <a:t>“ in </a:t>
            </a:r>
            <a:r>
              <a:rPr lang="de-DE" dirty="0" err="1" smtClean="0"/>
              <a:t>table</a:t>
            </a:r>
            <a:r>
              <a:rPr lang="de-DE" dirty="0" smtClean="0"/>
              <a:t> </a:t>
            </a:r>
            <a:r>
              <a:rPr lang="de-DE" dirty="0" err="1" smtClean="0"/>
              <a:t>properties</a:t>
            </a:r>
            <a:endParaRPr lang="de-DE" dirty="0" smtClean="0"/>
          </a:p>
          <a:p>
            <a:pPr lvl="1">
              <a:lnSpc>
                <a:spcPct val="100000"/>
              </a:lnSpc>
            </a:pPr>
            <a:r>
              <a:rPr lang="de-DE" dirty="0" smtClean="0"/>
              <a:t>Update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analysing</a:t>
            </a:r>
            <a:r>
              <a:rPr lang="de-DE" dirty="0"/>
              <a:t> </a:t>
            </a:r>
            <a:r>
              <a:rPr lang="de-DE" dirty="0" err="1" smtClean="0"/>
              <a:t>wikidata</a:t>
            </a:r>
            <a:r>
              <a:rPr lang="de-DE" dirty="0" smtClean="0"/>
              <a:t> </a:t>
            </a:r>
            <a:r>
              <a:rPr lang="de-DE" dirty="0" err="1" smtClean="0"/>
              <a:t>dumps</a:t>
            </a:r>
            <a:r>
              <a:rPr lang="de-DE" dirty="0" smtClean="0"/>
              <a:t>, </a:t>
            </a:r>
            <a:r>
              <a:rPr lang="de-DE" dirty="0" err="1" smtClean="0"/>
              <a:t>user</a:t>
            </a:r>
            <a:r>
              <a:rPr lang="de-DE" dirty="0" smtClean="0"/>
              <a:t> </a:t>
            </a:r>
            <a:r>
              <a:rPr lang="de-DE" dirty="0" err="1" smtClean="0"/>
              <a:t>feedback</a:t>
            </a:r>
            <a:r>
              <a:rPr lang="de-DE" dirty="0" smtClean="0"/>
              <a:t> etc.</a:t>
            </a:r>
          </a:p>
          <a:p>
            <a:pPr lvl="1">
              <a:lnSpc>
                <a:spcPct val="100000"/>
              </a:lnSpc>
            </a:pPr>
            <a:r>
              <a:rPr lang="de-DE" dirty="0" err="1" smtClean="0"/>
              <a:t>Join</a:t>
            </a:r>
            <a:r>
              <a:rPr lang="de-DE" dirty="0" smtClean="0"/>
              <a:t> “</a:t>
            </a:r>
            <a:r>
              <a:rPr lang="de-DE" dirty="0" err="1" smtClean="0"/>
              <a:t>propertyValuePairs</a:t>
            </a:r>
            <a:r>
              <a:rPr lang="de-DE" dirty="0" smtClean="0"/>
              <a:t>“ </a:t>
            </a:r>
            <a:r>
              <a:rPr lang="de-DE" dirty="0" err="1" smtClean="0"/>
              <a:t>with</a:t>
            </a:r>
            <a:r>
              <a:rPr lang="de-DE" dirty="0" smtClean="0"/>
              <a:t> “</a:t>
            </a:r>
            <a:r>
              <a:rPr lang="de-DE" dirty="0" err="1" smtClean="0"/>
              <a:t>properties</a:t>
            </a:r>
            <a:r>
              <a:rPr lang="de-DE" dirty="0" smtClean="0"/>
              <a:t>“ </a:t>
            </a:r>
            <a:r>
              <a:rPr lang="de-DE" dirty="0" err="1" smtClean="0"/>
              <a:t>during</a:t>
            </a:r>
            <a:r>
              <a:rPr lang="de-DE" dirty="0" smtClean="0"/>
              <a:t> </a:t>
            </a:r>
            <a:r>
              <a:rPr lang="de-DE" dirty="0" err="1" smtClean="0"/>
              <a:t>ranking</a:t>
            </a:r>
            <a:r>
              <a:rPr lang="de-DE" dirty="0" smtClean="0"/>
              <a:t> </a:t>
            </a:r>
            <a:r>
              <a:rPr lang="de-DE" dirty="0" err="1" smtClean="0"/>
              <a:t>process</a:t>
            </a:r>
            <a:endParaRPr lang="de-DE" dirty="0" smtClean="0"/>
          </a:p>
          <a:p>
            <a:pPr>
              <a:buFont typeface="Arial" panose="020B0604020202020204" pitchFamily="34" charset="0"/>
              <a:buChar char="•"/>
            </a:pPr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73193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</a:t>
            </a:r>
            <a:r>
              <a:rPr lang="de-DE" dirty="0" err="1" smtClean="0"/>
              <a:t>lassifiers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de-DE" dirty="0" err="1" smtClean="0"/>
              <a:t>Why</a:t>
            </a:r>
            <a:r>
              <a:rPr lang="de-DE" dirty="0" smtClean="0"/>
              <a:t> </a:t>
            </a:r>
            <a:r>
              <a:rPr lang="de-DE" dirty="0" err="1" smtClean="0"/>
              <a:t>classifiers</a:t>
            </a:r>
            <a:r>
              <a:rPr lang="de-DE" dirty="0" smtClean="0"/>
              <a:t>?</a:t>
            </a:r>
          </a:p>
          <a:p>
            <a:pPr lvl="1">
              <a:lnSpc>
                <a:spcPct val="100000"/>
              </a:lnSpc>
            </a:pPr>
            <a:r>
              <a:rPr lang="de-DE" dirty="0" smtClean="0"/>
              <a:t>Items in </a:t>
            </a:r>
            <a:r>
              <a:rPr lang="de-DE" dirty="0" err="1" smtClean="0"/>
              <a:t>the</a:t>
            </a:r>
            <a:r>
              <a:rPr lang="de-DE" dirty="0" smtClean="0"/>
              <a:t> same </a:t>
            </a:r>
            <a:r>
              <a:rPr lang="de-DE" dirty="0" err="1" smtClean="0"/>
              <a:t>class</a:t>
            </a:r>
            <a:r>
              <a:rPr lang="de-DE" dirty="0" smtClean="0"/>
              <a:t> </a:t>
            </a:r>
            <a:r>
              <a:rPr lang="de-DE" dirty="0" err="1" smtClean="0"/>
              <a:t>often</a:t>
            </a:r>
            <a:r>
              <a:rPr lang="de-DE" dirty="0" smtClean="0"/>
              <a:t> </a:t>
            </a:r>
            <a:r>
              <a:rPr lang="de-DE" dirty="0" err="1" smtClean="0"/>
              <a:t>have</a:t>
            </a:r>
            <a:r>
              <a:rPr lang="de-DE" dirty="0" smtClean="0"/>
              <a:t> </a:t>
            </a:r>
            <a:r>
              <a:rPr lang="de-DE" dirty="0" err="1" smtClean="0"/>
              <a:t>similiar</a:t>
            </a:r>
            <a:r>
              <a:rPr lang="de-DE" dirty="0" smtClean="0"/>
              <a:t> </a:t>
            </a:r>
            <a:r>
              <a:rPr lang="de-DE" dirty="0" err="1" smtClean="0"/>
              <a:t>sets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properties</a:t>
            </a:r>
            <a:r>
              <a:rPr lang="de-DE" dirty="0" smtClean="0"/>
              <a:t> </a:t>
            </a:r>
          </a:p>
          <a:p>
            <a:pPr lvl="1">
              <a:lnSpc>
                <a:spcPct val="100000"/>
              </a:lnSpc>
            </a:pPr>
            <a:r>
              <a:rPr lang="de-DE" b="1" dirty="0" err="1" smtClean="0"/>
              <a:t>Classifier</a:t>
            </a:r>
            <a:r>
              <a:rPr lang="de-DE" b="1" dirty="0" smtClean="0"/>
              <a:t>-Value-Pairs</a:t>
            </a:r>
            <a:r>
              <a:rPr lang="de-DE" dirty="0" smtClean="0"/>
              <a:t> </a:t>
            </a:r>
            <a:r>
              <a:rPr lang="de-DE" dirty="0" err="1" smtClean="0"/>
              <a:t>useful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finding</a:t>
            </a:r>
            <a:r>
              <a:rPr lang="de-DE" dirty="0" smtClean="0"/>
              <a:t> </a:t>
            </a:r>
            <a:r>
              <a:rPr lang="de-DE" dirty="0" err="1" smtClean="0"/>
              <a:t>appropriate</a:t>
            </a:r>
            <a:r>
              <a:rPr lang="de-DE" dirty="0" smtClean="0"/>
              <a:t> </a:t>
            </a:r>
            <a:r>
              <a:rPr lang="de-DE" dirty="0" err="1" smtClean="0"/>
              <a:t>suggestions</a:t>
            </a:r>
            <a:r>
              <a:rPr lang="de-DE" dirty="0" smtClean="0"/>
              <a:t> </a:t>
            </a:r>
          </a:p>
          <a:p>
            <a:pPr lvl="1">
              <a:lnSpc>
                <a:spcPct val="100000"/>
              </a:lnSpc>
            </a:pPr>
            <a:r>
              <a:rPr lang="de-DE" dirty="0" smtClean="0"/>
              <a:t>Great </a:t>
            </a:r>
            <a:r>
              <a:rPr lang="de-DE" dirty="0" err="1" smtClean="0"/>
              <a:t>suggestions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/>
              <a:t> </a:t>
            </a:r>
            <a:r>
              <a:rPr lang="de-DE" dirty="0" err="1" smtClean="0"/>
              <a:t>items</a:t>
            </a:r>
            <a:r>
              <a:rPr lang="de-DE" dirty="0" smtClean="0"/>
              <a:t> </a:t>
            </a:r>
            <a:r>
              <a:rPr lang="de-DE" dirty="0" err="1" smtClean="0"/>
              <a:t>without</a:t>
            </a:r>
            <a:r>
              <a:rPr lang="de-DE" dirty="0" smtClean="0"/>
              <a:t> </a:t>
            </a:r>
            <a:r>
              <a:rPr lang="de-DE" dirty="0" err="1" smtClean="0"/>
              <a:t>existing</a:t>
            </a:r>
            <a:r>
              <a:rPr lang="de-DE" dirty="0" smtClean="0"/>
              <a:t> </a:t>
            </a:r>
            <a:r>
              <a:rPr lang="de-DE" dirty="0" err="1" smtClean="0"/>
              <a:t>properties</a:t>
            </a:r>
            <a:endParaRPr lang="de-DE" dirty="0" smtClean="0"/>
          </a:p>
          <a:p>
            <a:pPr lvl="1">
              <a:lnSpc>
                <a:spcPct val="100000"/>
              </a:lnSpc>
            </a:pPr>
            <a:r>
              <a:rPr lang="de-DE" dirty="0" smtClean="0">
                <a:cs typeface="Aharoni" panose="02010803020104030203" pitchFamily="2" charset="-79"/>
              </a:rPr>
              <a:t>Generating </a:t>
            </a:r>
            <a:r>
              <a:rPr lang="de-DE" dirty="0" err="1">
                <a:cs typeface="Aharoni" panose="02010803020104030203" pitchFamily="2" charset="-79"/>
              </a:rPr>
              <a:t>suggestions</a:t>
            </a:r>
            <a:r>
              <a:rPr lang="de-DE" dirty="0">
                <a:cs typeface="Aharoni" panose="02010803020104030203" pitchFamily="2" charset="-79"/>
              </a:rPr>
              <a:t> </a:t>
            </a:r>
            <a:r>
              <a:rPr lang="de-DE" dirty="0" err="1">
                <a:cs typeface="Aharoni" panose="02010803020104030203" pitchFamily="2" charset="-79"/>
              </a:rPr>
              <a:t>based</a:t>
            </a:r>
            <a:r>
              <a:rPr lang="de-DE" dirty="0">
                <a:cs typeface="Aharoni" panose="02010803020104030203" pitchFamily="2" charset="-79"/>
              </a:rPr>
              <a:t> on </a:t>
            </a:r>
            <a:r>
              <a:rPr lang="de-DE" dirty="0" err="1">
                <a:cs typeface="Aharoni" panose="02010803020104030203" pitchFamily="2" charset="-79"/>
              </a:rPr>
              <a:t>classifiers</a:t>
            </a:r>
            <a:r>
              <a:rPr lang="de-DE" dirty="0">
                <a:cs typeface="Aharoni" panose="02010803020104030203" pitchFamily="2" charset="-79"/>
              </a:rPr>
              <a:t> </a:t>
            </a:r>
            <a:r>
              <a:rPr lang="de-DE" dirty="0" err="1" smtClean="0">
                <a:cs typeface="Aharoni" panose="02010803020104030203" pitchFamily="2" charset="-79"/>
              </a:rPr>
              <a:t>is</a:t>
            </a:r>
            <a:r>
              <a:rPr lang="de-DE" dirty="0" smtClean="0">
                <a:cs typeface="Aharoni" panose="02010803020104030203" pitchFamily="2" charset="-79"/>
              </a:rPr>
              <a:t> analog </a:t>
            </a:r>
            <a:r>
              <a:rPr lang="de-DE" dirty="0" err="1" smtClean="0">
                <a:cs typeface="Aharoni" panose="02010803020104030203" pitchFamily="2" charset="-79"/>
              </a:rPr>
              <a:t>to</a:t>
            </a:r>
            <a:r>
              <a:rPr lang="de-DE" dirty="0" smtClean="0">
                <a:cs typeface="Aharoni" panose="02010803020104030203" pitchFamily="2" charset="-79"/>
              </a:rPr>
              <a:t> </a:t>
            </a:r>
            <a:r>
              <a:rPr lang="de-DE" dirty="0" err="1" smtClean="0">
                <a:cs typeface="Aharoni" panose="02010803020104030203" pitchFamily="2" charset="-79"/>
              </a:rPr>
              <a:t>what</a:t>
            </a:r>
            <a:r>
              <a:rPr lang="de-DE" dirty="0" smtClean="0">
                <a:cs typeface="Aharoni" panose="02010803020104030203" pitchFamily="2" charset="-79"/>
              </a:rPr>
              <a:t> </a:t>
            </a:r>
            <a:r>
              <a:rPr lang="de-DE" dirty="0" err="1" smtClean="0">
                <a:cs typeface="Aharoni" panose="02010803020104030203" pitchFamily="2" charset="-79"/>
              </a:rPr>
              <a:t>is</a:t>
            </a:r>
            <a:r>
              <a:rPr lang="de-DE" dirty="0" smtClean="0">
                <a:cs typeface="Aharoni" panose="02010803020104030203" pitchFamily="2" charset="-79"/>
              </a:rPr>
              <a:t> </a:t>
            </a:r>
            <a:r>
              <a:rPr lang="de-DE" dirty="0" err="1" smtClean="0">
                <a:cs typeface="Aharoni" panose="02010803020104030203" pitchFamily="2" charset="-79"/>
              </a:rPr>
              <a:t>done</a:t>
            </a:r>
            <a:r>
              <a:rPr lang="de-DE" dirty="0" smtClean="0">
                <a:cs typeface="Aharoni" panose="02010803020104030203" pitchFamily="2" charset="-79"/>
              </a:rPr>
              <a:t> </a:t>
            </a:r>
            <a:r>
              <a:rPr lang="de-DE" dirty="0" err="1" smtClean="0">
                <a:cs typeface="Aharoni" panose="02010803020104030203" pitchFamily="2" charset="-79"/>
              </a:rPr>
              <a:t>now</a:t>
            </a:r>
            <a:endParaRPr lang="de-DE" dirty="0" smtClean="0">
              <a:cs typeface="Aharoni" panose="02010803020104030203" pitchFamily="2" charset="-79"/>
            </a:endParaRPr>
          </a:p>
          <a:p>
            <a:pPr marL="0" indent="0">
              <a:lnSpc>
                <a:spcPct val="100000"/>
              </a:lnSpc>
              <a:buNone/>
            </a:pPr>
            <a:endParaRPr lang="de-DE" sz="1800" dirty="0"/>
          </a:p>
          <a:p>
            <a:pPr marL="0" indent="0">
              <a:lnSpc>
                <a:spcPct val="100000"/>
              </a:lnSpc>
              <a:buNone/>
            </a:pPr>
            <a:r>
              <a:rPr lang="de-DE" dirty="0" err="1" smtClean="0"/>
              <a:t>Ideas</a:t>
            </a:r>
            <a:r>
              <a:rPr lang="de-DE" dirty="0" smtClean="0"/>
              <a:t> on </a:t>
            </a:r>
            <a:r>
              <a:rPr lang="de-DE" dirty="0" err="1" smtClean="0"/>
              <a:t>identifying</a:t>
            </a:r>
            <a:r>
              <a:rPr lang="de-DE" dirty="0" smtClean="0"/>
              <a:t> </a:t>
            </a:r>
            <a:r>
              <a:rPr lang="de-DE" dirty="0" err="1" smtClean="0"/>
              <a:t>useful</a:t>
            </a:r>
            <a:r>
              <a:rPr lang="de-DE" dirty="0" smtClean="0"/>
              <a:t>/</a:t>
            </a:r>
            <a:r>
              <a:rPr lang="de-DE" dirty="0" err="1" smtClean="0"/>
              <a:t>good</a:t>
            </a:r>
            <a:r>
              <a:rPr lang="de-DE" dirty="0" smtClean="0"/>
              <a:t> </a:t>
            </a:r>
            <a:r>
              <a:rPr lang="de-DE" dirty="0" err="1" smtClean="0"/>
              <a:t>classifiers</a:t>
            </a:r>
            <a:r>
              <a:rPr lang="de-DE" dirty="0" smtClean="0"/>
              <a:t>:</a:t>
            </a:r>
          </a:p>
          <a:p>
            <a:pPr lvl="1">
              <a:lnSpc>
                <a:spcPct val="100000"/>
              </a:lnSpc>
            </a:pPr>
            <a:r>
              <a:rPr lang="de-DE" dirty="0" err="1" smtClean="0"/>
              <a:t>They</a:t>
            </a:r>
            <a:r>
              <a:rPr lang="de-DE" dirty="0"/>
              <a:t> </a:t>
            </a:r>
            <a:r>
              <a:rPr lang="de-DE" dirty="0" err="1" smtClean="0"/>
              <a:t>should</a:t>
            </a:r>
            <a:r>
              <a:rPr lang="de-DE" dirty="0" smtClean="0"/>
              <a:t>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/>
              <a:t>used</a:t>
            </a:r>
            <a:r>
              <a:rPr lang="de-DE" dirty="0"/>
              <a:t> </a:t>
            </a:r>
            <a:r>
              <a:rPr lang="de-DE" dirty="0" err="1"/>
              <a:t>frequently</a:t>
            </a:r>
            <a:r>
              <a:rPr lang="de-DE" dirty="0"/>
              <a:t> -&gt; </a:t>
            </a:r>
            <a:r>
              <a:rPr lang="de-DE" dirty="0" err="1" smtClean="0"/>
              <a:t>good</a:t>
            </a:r>
            <a:r>
              <a:rPr lang="de-DE" dirty="0" smtClean="0"/>
              <a:t> </a:t>
            </a:r>
            <a:r>
              <a:rPr lang="de-DE" dirty="0" err="1" smtClean="0"/>
              <a:t>guess</a:t>
            </a:r>
            <a:r>
              <a:rPr lang="de-DE" dirty="0" smtClean="0"/>
              <a:t> </a:t>
            </a:r>
            <a:r>
              <a:rPr lang="de-DE" dirty="0" err="1" smtClean="0"/>
              <a:t>if</a:t>
            </a:r>
            <a:r>
              <a:rPr lang="de-DE" dirty="0" smtClean="0"/>
              <a:t> </a:t>
            </a:r>
            <a:r>
              <a:rPr lang="de-DE" dirty="0" err="1" smtClean="0"/>
              <a:t>no</a:t>
            </a:r>
            <a:r>
              <a:rPr lang="de-DE" dirty="0" smtClean="0"/>
              <a:t> </a:t>
            </a:r>
            <a:r>
              <a:rPr lang="de-DE" dirty="0" err="1" smtClean="0"/>
              <a:t>other</a:t>
            </a:r>
            <a:r>
              <a:rPr lang="de-DE" dirty="0" smtClean="0"/>
              <a:t> </a:t>
            </a:r>
            <a:r>
              <a:rPr lang="de-DE" dirty="0" err="1" smtClean="0"/>
              <a:t>information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available</a:t>
            </a:r>
            <a:endParaRPr lang="de-DE" dirty="0" smtClean="0"/>
          </a:p>
          <a:p>
            <a:pPr lvl="1">
              <a:lnSpc>
                <a:spcPct val="100000"/>
              </a:lnSpc>
            </a:pPr>
            <a:r>
              <a:rPr lang="de-DE" dirty="0" err="1" smtClean="0"/>
              <a:t>Their</a:t>
            </a:r>
            <a:r>
              <a:rPr lang="de-DE" dirty="0" smtClean="0"/>
              <a:t> </a:t>
            </a:r>
            <a:r>
              <a:rPr lang="de-DE" dirty="0" err="1" smtClean="0"/>
              <a:t>values</a:t>
            </a:r>
            <a:r>
              <a:rPr lang="de-DE" dirty="0" smtClean="0"/>
              <a:t> </a:t>
            </a:r>
            <a:r>
              <a:rPr lang="de-DE" dirty="0" err="1" smtClean="0"/>
              <a:t>are</a:t>
            </a:r>
            <a:r>
              <a:rPr lang="de-DE" dirty="0" smtClean="0"/>
              <a:t> </a:t>
            </a:r>
            <a:r>
              <a:rPr lang="de-DE" dirty="0" err="1" smtClean="0"/>
              <a:t>items</a:t>
            </a:r>
            <a:r>
              <a:rPr lang="de-DE" dirty="0" smtClean="0"/>
              <a:t> (</a:t>
            </a:r>
            <a:r>
              <a:rPr lang="de-DE" dirty="0" err="1" smtClean="0"/>
              <a:t>classes</a:t>
            </a:r>
            <a:r>
              <a:rPr lang="de-DE" dirty="0" smtClean="0"/>
              <a:t> </a:t>
            </a:r>
            <a:r>
              <a:rPr lang="de-DE" dirty="0" err="1" smtClean="0"/>
              <a:t>represented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an item in </a:t>
            </a:r>
            <a:r>
              <a:rPr lang="de-DE" dirty="0" err="1" smtClean="0"/>
              <a:t>wikidata</a:t>
            </a:r>
            <a:r>
              <a:rPr lang="de-DE" dirty="0" smtClean="0"/>
              <a:t>)</a:t>
            </a:r>
          </a:p>
          <a:p>
            <a:pPr lvl="1">
              <a:lnSpc>
                <a:spcPct val="100000"/>
              </a:lnSpc>
            </a:pPr>
            <a:r>
              <a:rPr lang="de-DE" dirty="0" smtClean="0"/>
              <a:t>Items in </a:t>
            </a:r>
            <a:r>
              <a:rPr lang="de-DE" dirty="0" err="1" smtClean="0"/>
              <a:t>the</a:t>
            </a:r>
            <a:r>
              <a:rPr lang="de-DE" dirty="0" smtClean="0"/>
              <a:t> same </a:t>
            </a:r>
            <a:r>
              <a:rPr lang="de-DE" dirty="0" err="1" smtClean="0"/>
              <a:t>class</a:t>
            </a:r>
            <a:r>
              <a:rPr lang="de-DE" dirty="0" smtClean="0"/>
              <a:t> </a:t>
            </a:r>
            <a:r>
              <a:rPr lang="de-DE" dirty="0" err="1" smtClean="0"/>
              <a:t>should</a:t>
            </a:r>
            <a:r>
              <a:rPr lang="de-DE" dirty="0" smtClean="0"/>
              <a:t> </a:t>
            </a:r>
            <a:r>
              <a:rPr lang="de-DE" dirty="0" err="1" smtClean="0"/>
              <a:t>have</a:t>
            </a:r>
            <a:r>
              <a:rPr lang="de-DE" dirty="0" smtClean="0"/>
              <a:t> </a:t>
            </a:r>
            <a:r>
              <a:rPr lang="de-DE" dirty="0" err="1" smtClean="0"/>
              <a:t>more</a:t>
            </a:r>
            <a:r>
              <a:rPr lang="de-DE" dirty="0" smtClean="0"/>
              <a:t> in </a:t>
            </a:r>
            <a:r>
              <a:rPr lang="de-DE" dirty="0" err="1" smtClean="0"/>
              <a:t>common</a:t>
            </a:r>
            <a:r>
              <a:rPr lang="de-DE" dirty="0" smtClean="0"/>
              <a:t> </a:t>
            </a:r>
            <a:r>
              <a:rPr lang="de-DE" dirty="0" err="1" smtClean="0"/>
              <a:t>than</a:t>
            </a:r>
            <a:r>
              <a:rPr lang="de-DE" dirty="0" smtClean="0"/>
              <a:t> </a:t>
            </a:r>
            <a:r>
              <a:rPr lang="de-DE" dirty="0" err="1" smtClean="0"/>
              <a:t>others</a:t>
            </a:r>
            <a:endParaRPr lang="de-DE" dirty="0" smtClean="0"/>
          </a:p>
          <a:p>
            <a:pPr marL="0" indent="0">
              <a:buNone/>
            </a:pPr>
            <a:endParaRPr lang="de-DE" sz="1800" dirty="0" smtClean="0"/>
          </a:p>
          <a:p>
            <a:pPr marL="0" indent="0">
              <a:buNone/>
            </a:pPr>
            <a:endParaRPr lang="de-DE" sz="180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38219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Algorithm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finding</a:t>
            </a:r>
            <a:r>
              <a:rPr lang="de-DE" dirty="0" smtClean="0"/>
              <a:t> </a:t>
            </a:r>
            <a:r>
              <a:rPr lang="de-DE" dirty="0" err="1" smtClean="0"/>
              <a:t>Classifiers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de-DE" dirty="0" err="1" smtClean="0"/>
              <a:t>Only</a:t>
            </a:r>
            <a:r>
              <a:rPr lang="de-DE" dirty="0" smtClean="0"/>
              <a:t> </a:t>
            </a:r>
            <a:r>
              <a:rPr lang="de-DE" dirty="0" err="1" smtClean="0"/>
              <a:t>consider</a:t>
            </a:r>
            <a:r>
              <a:rPr lang="de-DE" dirty="0" smtClean="0"/>
              <a:t> </a:t>
            </a:r>
            <a:r>
              <a:rPr lang="de-DE" dirty="0" err="1" smtClean="0"/>
              <a:t>properties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datatype</a:t>
            </a:r>
            <a:r>
              <a:rPr lang="de-DE" dirty="0" smtClean="0"/>
              <a:t> item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Find </a:t>
            </a:r>
            <a:r>
              <a:rPr lang="de-DE" dirty="0" err="1" smtClean="0"/>
              <a:t>the</a:t>
            </a:r>
            <a:r>
              <a:rPr lang="de-DE" dirty="0" smtClean="0"/>
              <a:t> 10 </a:t>
            </a:r>
            <a:r>
              <a:rPr lang="de-DE" dirty="0" err="1" smtClean="0"/>
              <a:t>most</a:t>
            </a:r>
            <a:r>
              <a:rPr lang="de-DE" dirty="0" smtClean="0"/>
              <a:t> </a:t>
            </a:r>
            <a:r>
              <a:rPr lang="de-DE" dirty="0" err="1" smtClean="0"/>
              <a:t>frequently</a:t>
            </a:r>
            <a:r>
              <a:rPr lang="de-DE" dirty="0" smtClean="0"/>
              <a:t> </a:t>
            </a:r>
            <a:r>
              <a:rPr lang="de-DE" dirty="0" err="1" smtClean="0"/>
              <a:t>used</a:t>
            </a:r>
            <a:r>
              <a:rPr lang="de-DE" dirty="0" smtClean="0"/>
              <a:t> </a:t>
            </a:r>
            <a:r>
              <a:rPr lang="de-DE" dirty="0" err="1" smtClean="0"/>
              <a:t>properties</a:t>
            </a: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Rate </a:t>
            </a:r>
            <a:r>
              <a:rPr lang="de-DE" dirty="0" err="1" smtClean="0"/>
              <a:t>every</a:t>
            </a:r>
            <a:r>
              <a:rPr lang="de-DE" dirty="0" smtClean="0"/>
              <a:t> </a:t>
            </a:r>
            <a:r>
              <a:rPr lang="de-DE" dirty="0" err="1" smtClean="0"/>
              <a:t>property</a:t>
            </a:r>
            <a:r>
              <a:rPr lang="de-DE" dirty="0" smtClean="0"/>
              <a:t> p </a:t>
            </a:r>
            <a:r>
              <a:rPr lang="de-DE" dirty="0" err="1" smtClean="0"/>
              <a:t>as</a:t>
            </a:r>
            <a:r>
              <a:rPr lang="de-DE" dirty="0" smtClean="0"/>
              <a:t> </a:t>
            </a:r>
            <a:r>
              <a:rPr lang="de-DE" dirty="0" err="1" smtClean="0"/>
              <a:t>follows</a:t>
            </a:r>
            <a:r>
              <a:rPr lang="de-DE" dirty="0" smtClean="0"/>
              <a:t>:</a:t>
            </a:r>
          </a:p>
          <a:p>
            <a:pPr marL="201168" lvl="1" indent="0">
              <a:buNone/>
            </a:pP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de-DE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Suggestions</a:t>
            </a: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[]</a:t>
            </a:r>
          </a:p>
          <a:p>
            <a:pPr marL="201168" lvl="1" indent="0">
              <a:buNone/>
            </a:pP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Find </a:t>
            </a:r>
            <a:r>
              <a:rPr lang="de-DE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the</a:t>
            </a: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10 </a:t>
            </a:r>
            <a:r>
              <a:rPr lang="de-DE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most</a:t>
            </a: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frequent</a:t>
            </a: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values</a:t>
            </a:r>
            <a:r>
              <a:rPr lang="de-DE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p (</a:t>
            </a:r>
            <a:r>
              <a:rPr lang="de-DE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most</a:t>
            </a: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common</a:t>
            </a: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classes</a:t>
            </a: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201168" lvl="1" indent="0">
              <a:buNone/>
            </a:pP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de-DE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every</a:t>
            </a: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do:</a:t>
            </a:r>
          </a:p>
          <a:p>
            <a:pPr marL="201168" lvl="1" indent="0">
              <a:buNone/>
            </a:pP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</a:t>
            </a:r>
            <a:r>
              <a:rPr lang="de-DE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a </a:t>
            </a:r>
            <a:r>
              <a:rPr lang="de-DE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property</a:t>
            </a: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appears</a:t>
            </a: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in &gt; 50% </a:t>
            </a:r>
            <a:r>
              <a:rPr lang="de-DE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of</a:t>
            </a: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the</a:t>
            </a: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members</a:t>
            </a: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de-DE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Suggestions.add</a:t>
            </a: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property</a:t>
            </a: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201168" lvl="1" indent="0">
              <a:buNone/>
            </a:pP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de-DE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a </a:t>
            </a:r>
            <a:r>
              <a:rPr lang="de-DE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suggestion</a:t>
            </a: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is</a:t>
            </a: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found</a:t>
            </a: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&gt; 30% </a:t>
            </a:r>
            <a:r>
              <a:rPr lang="de-DE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of</a:t>
            </a: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all </a:t>
            </a:r>
            <a:r>
              <a:rPr lang="de-DE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items</a:t>
            </a: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described</a:t>
            </a: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by</a:t>
            </a: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p: </a:t>
            </a:r>
            <a:r>
              <a:rPr lang="de-DE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Suggestions.remove</a:t>
            </a: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property</a:t>
            </a: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201168" lvl="1" indent="0">
              <a:buNone/>
            </a:pPr>
            <a:r>
              <a:rPr lang="de-DE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Rating(p) = </a:t>
            </a:r>
            <a:r>
              <a:rPr lang="de-DE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len</a:t>
            </a: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Suggestions</a:t>
            </a: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endParaRPr lang="de-DE" dirty="0"/>
          </a:p>
          <a:p>
            <a:pPr marL="329883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Satisfying</a:t>
            </a:r>
            <a:r>
              <a:rPr lang="de-DE" dirty="0" smtClean="0"/>
              <a:t> </a:t>
            </a:r>
            <a:r>
              <a:rPr lang="de-DE" dirty="0" err="1" smtClean="0"/>
              <a:t>results</a:t>
            </a:r>
            <a:r>
              <a:rPr lang="de-DE" dirty="0" smtClean="0"/>
              <a:t> </a:t>
            </a:r>
            <a:r>
              <a:rPr lang="de-DE" dirty="0" err="1" smtClean="0"/>
              <a:t>when</a:t>
            </a:r>
            <a:r>
              <a:rPr lang="de-DE" dirty="0" smtClean="0"/>
              <a:t> </a:t>
            </a:r>
            <a:r>
              <a:rPr lang="de-DE" dirty="0" err="1" smtClean="0"/>
              <a:t>used</a:t>
            </a:r>
            <a:r>
              <a:rPr lang="de-DE" dirty="0" smtClean="0"/>
              <a:t> on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current</a:t>
            </a:r>
            <a:r>
              <a:rPr lang="de-DE" dirty="0" smtClean="0"/>
              <a:t> </a:t>
            </a:r>
            <a:r>
              <a:rPr lang="de-DE" dirty="0" err="1" smtClean="0"/>
              <a:t>dump</a:t>
            </a:r>
            <a:r>
              <a:rPr lang="de-DE" dirty="0" smtClean="0"/>
              <a:t> -&gt; </a:t>
            </a:r>
            <a:r>
              <a:rPr lang="de-DE" b="1" dirty="0" smtClean="0"/>
              <a:t>Top </a:t>
            </a:r>
            <a:r>
              <a:rPr lang="de-DE" b="1" dirty="0" err="1" smtClean="0"/>
              <a:t>rated</a:t>
            </a:r>
            <a:r>
              <a:rPr lang="de-DE" b="1" dirty="0" smtClean="0"/>
              <a:t> </a:t>
            </a:r>
            <a:r>
              <a:rPr lang="de-DE" b="1" dirty="0" err="1" smtClean="0"/>
              <a:t>classifiers</a:t>
            </a:r>
            <a:r>
              <a:rPr lang="de-DE" b="1" dirty="0" smtClean="0"/>
              <a:t>: </a:t>
            </a:r>
            <a:r>
              <a:rPr lang="de-DE" dirty="0" err="1" smtClean="0"/>
              <a:t>instanceOf</a:t>
            </a:r>
            <a:r>
              <a:rPr lang="de-DE" dirty="0" smtClean="0"/>
              <a:t> &amp; </a:t>
            </a:r>
            <a:r>
              <a:rPr lang="de-DE" dirty="0" err="1" smtClean="0"/>
              <a:t>occupation</a:t>
            </a:r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  <a:p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32757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Finding</a:t>
            </a:r>
            <a:r>
              <a:rPr lang="de-DE" dirty="0" smtClean="0"/>
              <a:t> </a:t>
            </a:r>
            <a:r>
              <a:rPr lang="de-DE" dirty="0" err="1" smtClean="0"/>
              <a:t>Examples</a:t>
            </a:r>
            <a:r>
              <a:rPr lang="de-DE" dirty="0" smtClean="0"/>
              <a:t> / </a:t>
            </a:r>
            <a:r>
              <a:rPr lang="de-DE" dirty="0" err="1" smtClean="0"/>
              <a:t>Representatives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Finding</a:t>
            </a:r>
            <a:r>
              <a:rPr lang="de-DE" dirty="0" smtClean="0"/>
              <a:t> </a:t>
            </a:r>
            <a:r>
              <a:rPr lang="de-DE" dirty="0" err="1" smtClean="0"/>
              <a:t>good</a:t>
            </a:r>
            <a:r>
              <a:rPr lang="de-DE" dirty="0" smtClean="0"/>
              <a:t> </a:t>
            </a:r>
            <a:r>
              <a:rPr lang="de-DE" dirty="0" err="1" smtClean="0"/>
              <a:t>representatives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classes</a:t>
            </a:r>
            <a:r>
              <a:rPr lang="de-DE" dirty="0"/>
              <a:t>:</a:t>
            </a:r>
          </a:p>
          <a:p>
            <a:pPr lvl="1"/>
            <a:r>
              <a:rPr lang="de-DE" dirty="0" smtClean="0"/>
              <a:t>Items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most</a:t>
            </a:r>
            <a:r>
              <a:rPr lang="de-DE" dirty="0" smtClean="0"/>
              <a:t> </a:t>
            </a:r>
            <a:r>
              <a:rPr lang="de-DE" dirty="0" err="1" smtClean="0"/>
              <a:t>properties</a:t>
            </a:r>
            <a:endParaRPr lang="de-DE" dirty="0" smtClean="0"/>
          </a:p>
          <a:p>
            <a:pPr lvl="1"/>
            <a:r>
              <a:rPr lang="de-DE" dirty="0" smtClean="0"/>
              <a:t>Items </a:t>
            </a:r>
            <a:r>
              <a:rPr lang="de-DE" dirty="0" err="1" smtClean="0"/>
              <a:t>most</a:t>
            </a:r>
            <a:r>
              <a:rPr lang="de-DE" dirty="0" smtClean="0"/>
              <a:t> </a:t>
            </a:r>
            <a:r>
              <a:rPr lang="de-DE" dirty="0" err="1" smtClean="0"/>
              <a:t>edits</a:t>
            </a:r>
            <a:r>
              <a:rPr lang="de-DE" dirty="0" smtClean="0"/>
              <a:t> (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other</a:t>
            </a:r>
            <a:r>
              <a:rPr lang="de-DE" dirty="0" smtClean="0"/>
              <a:t> </a:t>
            </a:r>
            <a:r>
              <a:rPr lang="de-DE" dirty="0" err="1" smtClean="0"/>
              <a:t>meta</a:t>
            </a:r>
            <a:r>
              <a:rPr lang="de-DE" dirty="0" smtClean="0"/>
              <a:t> </a:t>
            </a:r>
            <a:r>
              <a:rPr lang="de-DE" dirty="0" err="1" smtClean="0"/>
              <a:t>information</a:t>
            </a:r>
            <a:r>
              <a:rPr lang="de-DE" dirty="0" smtClean="0"/>
              <a:t>)</a:t>
            </a:r>
          </a:p>
          <a:p>
            <a:pPr lvl="1"/>
            <a:endParaRPr lang="de-DE" dirty="0" smtClean="0"/>
          </a:p>
          <a:p>
            <a:r>
              <a:rPr lang="de-DE" dirty="0" err="1" smtClean="0"/>
              <a:t>When</a:t>
            </a:r>
            <a:r>
              <a:rPr lang="de-DE" dirty="0" smtClean="0"/>
              <a:t> an item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being</a:t>
            </a:r>
            <a:r>
              <a:rPr lang="de-DE" dirty="0" smtClean="0"/>
              <a:t> </a:t>
            </a:r>
            <a:r>
              <a:rPr lang="de-DE" dirty="0" err="1" smtClean="0"/>
              <a:t>edited</a:t>
            </a:r>
            <a:r>
              <a:rPr lang="de-DE" dirty="0" smtClean="0"/>
              <a:t>:</a:t>
            </a:r>
          </a:p>
          <a:p>
            <a:pPr lvl="1"/>
            <a:r>
              <a:rPr lang="de-DE" dirty="0" err="1" smtClean="0"/>
              <a:t>Use</a:t>
            </a:r>
            <a:r>
              <a:rPr lang="de-DE" dirty="0" smtClean="0"/>
              <a:t> </a:t>
            </a:r>
            <a:r>
              <a:rPr lang="de-DE" dirty="0" err="1" smtClean="0"/>
              <a:t>classifier</a:t>
            </a:r>
            <a:r>
              <a:rPr lang="de-DE" dirty="0" smtClean="0"/>
              <a:t> </a:t>
            </a:r>
            <a:r>
              <a:rPr lang="de-DE" dirty="0" err="1" smtClean="0"/>
              <a:t>information</a:t>
            </a:r>
            <a:r>
              <a:rPr lang="de-DE" dirty="0" smtClean="0"/>
              <a:t> </a:t>
            </a:r>
            <a:r>
              <a:rPr lang="de-DE" dirty="0" err="1" smtClean="0"/>
              <a:t>or</a:t>
            </a:r>
            <a:r>
              <a:rPr lang="de-DE" dirty="0" smtClean="0"/>
              <a:t> </a:t>
            </a:r>
            <a:r>
              <a:rPr lang="de-DE" dirty="0" err="1" smtClean="0"/>
              <a:t>other</a:t>
            </a:r>
            <a:r>
              <a:rPr lang="de-DE" dirty="0" smtClean="0"/>
              <a:t> </a:t>
            </a:r>
            <a:r>
              <a:rPr lang="de-DE" dirty="0" err="1" smtClean="0"/>
              <a:t>metric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find </a:t>
            </a:r>
            <a:r>
              <a:rPr lang="de-DE" dirty="0" err="1" smtClean="0"/>
              <a:t>similiar</a:t>
            </a:r>
            <a:r>
              <a:rPr lang="de-DE" dirty="0" smtClean="0"/>
              <a:t> </a:t>
            </a:r>
            <a:r>
              <a:rPr lang="de-DE" dirty="0" err="1" smtClean="0"/>
              <a:t>items</a:t>
            </a:r>
            <a:r>
              <a:rPr lang="de-DE" dirty="0" smtClean="0"/>
              <a:t> (</a:t>
            </a:r>
            <a:r>
              <a:rPr lang="de-DE" dirty="0" err="1" smtClean="0"/>
              <a:t>items</a:t>
            </a:r>
            <a:r>
              <a:rPr lang="de-DE" dirty="0" smtClean="0"/>
              <a:t> in </a:t>
            </a:r>
            <a:r>
              <a:rPr lang="de-DE" dirty="0" err="1" smtClean="0"/>
              <a:t>the</a:t>
            </a:r>
            <a:r>
              <a:rPr lang="de-DE" dirty="0" smtClean="0"/>
              <a:t> same </a:t>
            </a:r>
            <a:r>
              <a:rPr lang="de-DE" dirty="0" err="1" smtClean="0"/>
              <a:t>class</a:t>
            </a:r>
            <a:r>
              <a:rPr lang="de-DE" dirty="0" smtClean="0"/>
              <a:t>)</a:t>
            </a:r>
          </a:p>
          <a:p>
            <a:pPr lvl="1"/>
            <a:r>
              <a:rPr lang="de-DE" dirty="0" err="1" smtClean="0"/>
              <a:t>Identify</a:t>
            </a:r>
            <a:r>
              <a:rPr lang="de-DE" dirty="0" smtClean="0"/>
              <a:t> </a:t>
            </a:r>
            <a:r>
              <a:rPr lang="de-DE" dirty="0" err="1" smtClean="0"/>
              <a:t>good</a:t>
            </a:r>
            <a:r>
              <a:rPr lang="de-DE" dirty="0" smtClean="0"/>
              <a:t> </a:t>
            </a:r>
            <a:r>
              <a:rPr lang="de-DE" dirty="0" err="1" smtClean="0"/>
              <a:t>representatives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current</a:t>
            </a:r>
            <a:r>
              <a:rPr lang="de-DE" dirty="0" smtClean="0"/>
              <a:t> </a:t>
            </a:r>
            <a:r>
              <a:rPr lang="de-DE" dirty="0" err="1" smtClean="0"/>
              <a:t>item‘s</a:t>
            </a:r>
            <a:r>
              <a:rPr lang="de-DE" dirty="0" smtClean="0"/>
              <a:t> </a:t>
            </a:r>
            <a:r>
              <a:rPr lang="de-DE" dirty="0" err="1" smtClean="0"/>
              <a:t>class</a:t>
            </a:r>
            <a:endParaRPr lang="de-DE" dirty="0" smtClean="0"/>
          </a:p>
          <a:p>
            <a:pPr lvl="1"/>
            <a:r>
              <a:rPr lang="de-DE" dirty="0" smtClean="0"/>
              <a:t>Support </a:t>
            </a:r>
            <a:r>
              <a:rPr lang="de-DE" dirty="0" err="1" smtClean="0"/>
              <a:t>edit</a:t>
            </a:r>
            <a:r>
              <a:rPr lang="de-DE" dirty="0" smtClean="0"/>
              <a:t> </a:t>
            </a:r>
            <a:r>
              <a:rPr lang="de-DE" dirty="0" err="1" smtClean="0"/>
              <a:t>process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providing</a:t>
            </a:r>
            <a:r>
              <a:rPr lang="de-DE" dirty="0" smtClean="0"/>
              <a:t> </a:t>
            </a:r>
            <a:r>
              <a:rPr lang="de-DE" dirty="0" err="1" smtClean="0"/>
              <a:t>user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examples</a:t>
            </a:r>
            <a:r>
              <a:rPr lang="de-DE" dirty="0" smtClean="0"/>
              <a:t> </a:t>
            </a:r>
            <a:r>
              <a:rPr lang="de-DE" dirty="0" err="1" smtClean="0"/>
              <a:t>from</a:t>
            </a:r>
            <a:r>
              <a:rPr lang="de-DE" dirty="0" smtClean="0"/>
              <a:t> </a:t>
            </a:r>
            <a:r>
              <a:rPr lang="de-DE" dirty="0" err="1" smtClean="0"/>
              <a:t>these</a:t>
            </a:r>
            <a:r>
              <a:rPr lang="de-DE" dirty="0" smtClean="0"/>
              <a:t> </a:t>
            </a:r>
            <a:r>
              <a:rPr lang="de-DE" dirty="0" err="1" smtClean="0"/>
              <a:t>items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pic>
        <p:nvPicPr>
          <p:cNvPr id="4" name="Bild 3" descr="Bildschirmfoto 2014-02-06 um 11.24.56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4629"/>
            <a:ext cx="12192000" cy="6473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5525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Who </a:t>
            </a:r>
            <a:r>
              <a:rPr lang="de-DE" dirty="0" err="1" smtClean="0"/>
              <a:t>are</a:t>
            </a:r>
            <a:r>
              <a:rPr lang="de-DE" dirty="0" smtClean="0"/>
              <a:t> </a:t>
            </a:r>
            <a:r>
              <a:rPr lang="de-DE" dirty="0" err="1" smtClean="0"/>
              <a:t>we</a:t>
            </a:r>
            <a:r>
              <a:rPr lang="de-DE" dirty="0" smtClean="0"/>
              <a:t>?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pic>
        <p:nvPicPr>
          <p:cNvPr id="7" name="Picture 2" descr="group_picture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37" t="25267" r="15128" b="1970"/>
          <a:stretch/>
        </p:blipFill>
        <p:spPr bwMode="auto">
          <a:xfrm>
            <a:off x="495299" y="1095374"/>
            <a:ext cx="8334376" cy="5130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feld 2"/>
          <p:cNvSpPr txBox="1"/>
          <p:nvPr/>
        </p:nvSpPr>
        <p:spPr>
          <a:xfrm>
            <a:off x="9177454" y="1749470"/>
            <a:ext cx="2673489" cy="33590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2400" dirty="0" smtClean="0"/>
              <a:t>Sebastian Brückner</a:t>
            </a:r>
          </a:p>
          <a:p>
            <a:pPr>
              <a:lnSpc>
                <a:spcPct val="150000"/>
              </a:lnSpc>
            </a:pPr>
            <a:r>
              <a:rPr lang="de-DE" sz="2400" dirty="0" smtClean="0"/>
              <a:t>Christian </a:t>
            </a:r>
            <a:r>
              <a:rPr lang="de-DE" sz="2400" dirty="0" err="1" smtClean="0"/>
              <a:t>Dullweber</a:t>
            </a:r>
            <a:endParaRPr lang="de-DE" sz="2400" dirty="0" smtClean="0"/>
          </a:p>
          <a:p>
            <a:pPr>
              <a:lnSpc>
                <a:spcPct val="150000"/>
              </a:lnSpc>
            </a:pPr>
            <a:r>
              <a:rPr lang="de-DE" sz="2400" dirty="0" smtClean="0"/>
              <a:t>Felix Niemeyer</a:t>
            </a:r>
          </a:p>
          <a:p>
            <a:pPr>
              <a:lnSpc>
                <a:spcPct val="150000"/>
              </a:lnSpc>
            </a:pPr>
            <a:r>
              <a:rPr lang="de-DE" sz="2400" dirty="0" smtClean="0"/>
              <a:t>Virginia Weidhaas</a:t>
            </a:r>
          </a:p>
          <a:p>
            <a:pPr>
              <a:lnSpc>
                <a:spcPct val="150000"/>
              </a:lnSpc>
            </a:pPr>
            <a:r>
              <a:rPr lang="de-DE" sz="2400" dirty="0" smtClean="0"/>
              <a:t>Moritz Finke</a:t>
            </a:r>
          </a:p>
          <a:p>
            <a:pPr>
              <a:lnSpc>
                <a:spcPct val="150000"/>
              </a:lnSpc>
            </a:pPr>
            <a:r>
              <a:rPr lang="de-DE" sz="2400" dirty="0" smtClean="0"/>
              <a:t>Alexander Lehmann</a:t>
            </a: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8283882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Agenda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658368" lvl="1" indent="-457200">
              <a:lnSpc>
                <a:spcPct val="150000"/>
              </a:lnSpc>
              <a:buFont typeface="+mj-lt"/>
              <a:buAutoNum type="arabicPeriod"/>
            </a:pPr>
            <a:r>
              <a:rPr lang="de-DE" sz="2400" dirty="0" err="1" smtClean="0"/>
              <a:t>PubSubHubbub</a:t>
            </a:r>
            <a:endParaRPr lang="de-DE" sz="2400" dirty="0" smtClean="0"/>
          </a:p>
          <a:p>
            <a:pPr marL="658368" lvl="1" indent="-457200">
              <a:lnSpc>
                <a:spcPct val="150000"/>
              </a:lnSpc>
              <a:buFont typeface="+mj-lt"/>
              <a:buAutoNum type="arabicPeriod"/>
            </a:pPr>
            <a:r>
              <a:rPr lang="de-DE" sz="2400" dirty="0" smtClean="0"/>
              <a:t>Intelligent Forms</a:t>
            </a:r>
          </a:p>
          <a:p>
            <a:pPr marL="841248" lvl="2" indent="-457200">
              <a:lnSpc>
                <a:spcPct val="150000"/>
              </a:lnSpc>
              <a:buFont typeface="+mj-lt"/>
              <a:buAutoNum type="arabicPeriod"/>
            </a:pPr>
            <a:r>
              <a:rPr lang="de-DE" sz="1800" dirty="0" smtClean="0"/>
              <a:t>Demo</a:t>
            </a:r>
          </a:p>
          <a:p>
            <a:pPr marL="841248" lvl="2" indent="-457200">
              <a:lnSpc>
                <a:spcPct val="150000"/>
              </a:lnSpc>
              <a:buFont typeface="+mj-lt"/>
              <a:buAutoNum type="arabicPeriod"/>
            </a:pPr>
            <a:r>
              <a:rPr lang="de-DE" sz="1800" dirty="0" smtClean="0"/>
              <a:t>Suggestion Workflow</a:t>
            </a:r>
          </a:p>
          <a:p>
            <a:pPr marL="658368" lvl="1" indent="-457200">
              <a:lnSpc>
                <a:spcPct val="150000"/>
              </a:lnSpc>
              <a:buFont typeface="+mj-lt"/>
              <a:buAutoNum type="arabicPeriod"/>
            </a:pPr>
            <a:r>
              <a:rPr lang="de-DE" sz="2400" dirty="0" smtClean="0"/>
              <a:t>Future Plans</a:t>
            </a:r>
            <a:endParaRPr lang="en-US" sz="2400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36113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PubSubHubbub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 err="1" smtClean="0"/>
              <a:t>PubSubHubbub</a:t>
            </a:r>
            <a:r>
              <a:rPr lang="en-US" dirty="0" smtClean="0"/>
              <a:t> (</a:t>
            </a:r>
            <a:r>
              <a:rPr lang="en-US" dirty="0" err="1" smtClean="0"/>
              <a:t>PuSH</a:t>
            </a:r>
            <a:r>
              <a:rPr lang="en-US" dirty="0" smtClean="0"/>
              <a:t>) is a protocol that enables resources to push changes to subscribers.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2912" y="1825698"/>
            <a:ext cx="9106177" cy="4572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7804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Our</a:t>
            </a:r>
            <a:r>
              <a:rPr lang="de-DE" dirty="0" smtClean="0"/>
              <a:t> </a:t>
            </a:r>
            <a:r>
              <a:rPr lang="de-DE" dirty="0" err="1" smtClean="0"/>
              <a:t>MediaWiki</a:t>
            </a:r>
            <a:r>
              <a:rPr lang="de-DE" dirty="0" smtClean="0"/>
              <a:t> Extension</a:t>
            </a:r>
            <a:endParaRPr lang="de-DE" dirty="0"/>
          </a:p>
        </p:txBody>
      </p:sp>
      <p:sp>
        <p:nvSpPr>
          <p:cNvPr id="14" name="Inhaltsplatzhalter 1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endParaRPr lang="en-US" dirty="0" smtClean="0"/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Uses </a:t>
            </a:r>
            <a:r>
              <a:rPr lang="en-US" dirty="0" err="1" smtClean="0"/>
              <a:t>MediaWiki</a:t>
            </a:r>
            <a:r>
              <a:rPr lang="en-US" dirty="0" smtClean="0"/>
              <a:t> hooks to intercept saving articles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Currently, we fully support changes to </a:t>
            </a:r>
            <a:r>
              <a:rPr lang="en-US" dirty="0" err="1" smtClean="0"/>
              <a:t>MediaWiki</a:t>
            </a:r>
            <a:r>
              <a:rPr lang="en-US" dirty="0" smtClean="0"/>
              <a:t> articles</a:t>
            </a:r>
            <a:br>
              <a:rPr lang="en-US" dirty="0" smtClean="0"/>
            </a:br>
            <a:r>
              <a:rPr lang="en-US" dirty="0" smtClean="0"/>
              <a:t>and </a:t>
            </a:r>
            <a:r>
              <a:rPr lang="en-US" dirty="0" err="1" smtClean="0"/>
              <a:t>WikiData</a:t>
            </a:r>
            <a:r>
              <a:rPr lang="en-US" dirty="0" smtClean="0"/>
              <a:t> objects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In the future, we will also support: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Creation of new articles / </a:t>
            </a:r>
            <a:r>
              <a:rPr lang="en-US" dirty="0" err="1" smtClean="0"/>
              <a:t>WikiData</a:t>
            </a:r>
            <a:r>
              <a:rPr lang="en-US" dirty="0" smtClean="0"/>
              <a:t> objects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Deletion of articles / </a:t>
            </a:r>
            <a:r>
              <a:rPr lang="en-US" dirty="0" err="1" smtClean="0"/>
              <a:t>WikiData</a:t>
            </a:r>
            <a:r>
              <a:rPr lang="en-US" dirty="0" smtClean="0"/>
              <a:t> objects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Content pushed to subscribers is either </a:t>
            </a:r>
            <a:r>
              <a:rPr lang="en-US" dirty="0" err="1" smtClean="0"/>
              <a:t>WikiMarkup</a:t>
            </a:r>
            <a:r>
              <a:rPr lang="en-US" dirty="0" smtClean="0"/>
              <a:t> (for articles) or JSON (for </a:t>
            </a:r>
            <a:r>
              <a:rPr lang="en-US" dirty="0" err="1" smtClean="0"/>
              <a:t>WikiData</a:t>
            </a:r>
            <a:r>
              <a:rPr lang="en-US" dirty="0" smtClean="0"/>
              <a:t> objects)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2276" y="1426641"/>
            <a:ext cx="3944962" cy="3289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6426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Intelligent Forms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pic>
        <p:nvPicPr>
          <p:cNvPr id="2050" name="Picture 2" descr="http://upload.wikimedia.org/wikipedia/commons/thumb/6/66/Wikidata-logo-en.svg/1052px-Wikidata-logo-en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5275" y="294834"/>
            <a:ext cx="6521450" cy="4612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25874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Workflow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57376513"/>
              </p:ext>
            </p:extLst>
          </p:nvPr>
        </p:nvGraphicFramePr>
        <p:xfrm>
          <a:off x="457200" y="1709531"/>
          <a:ext cx="11277600" cy="38144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50796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Workflow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XML </a:t>
            </a:r>
            <a:r>
              <a:rPr lang="de-DE" dirty="0" err="1" smtClean="0"/>
              <a:t>Dump</a:t>
            </a:r>
            <a:r>
              <a:rPr lang="de-DE" dirty="0" smtClean="0"/>
              <a:t> (25GB)</a:t>
            </a:r>
          </a:p>
          <a:p>
            <a:pPr lvl="1"/>
            <a:r>
              <a:rPr lang="de-DE" dirty="0" err="1" smtClean="0"/>
              <a:t>Contains</a:t>
            </a:r>
            <a:r>
              <a:rPr lang="de-DE" dirty="0" smtClean="0"/>
              <a:t> all </a:t>
            </a:r>
            <a:r>
              <a:rPr lang="de-DE" dirty="0" err="1" smtClean="0"/>
              <a:t>Wikidata</a:t>
            </a:r>
            <a:r>
              <a:rPr lang="de-DE" dirty="0" smtClean="0"/>
              <a:t> </a:t>
            </a:r>
            <a:r>
              <a:rPr lang="de-DE" dirty="0" err="1" smtClean="0"/>
              <a:t>pages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 JSON </a:t>
            </a:r>
            <a:r>
              <a:rPr lang="de-DE" dirty="0" err="1" smtClean="0"/>
              <a:t>data</a:t>
            </a:r>
            <a:r>
              <a:rPr lang="de-DE" dirty="0" smtClean="0"/>
              <a:t> in </a:t>
            </a:r>
            <a:r>
              <a:rPr lang="de-DE" dirty="0" err="1" smtClean="0"/>
              <a:t>the</a:t>
            </a:r>
            <a:r>
              <a:rPr lang="de-DE" dirty="0" smtClean="0"/>
              <a:t> &lt;</a:t>
            </a:r>
            <a:r>
              <a:rPr lang="de-DE" dirty="0" err="1" smtClean="0"/>
              <a:t>text</a:t>
            </a:r>
            <a:r>
              <a:rPr lang="de-DE" dirty="0" smtClean="0"/>
              <a:t>&gt; tag</a:t>
            </a:r>
          </a:p>
          <a:p>
            <a:r>
              <a:rPr lang="de-DE" dirty="0" err="1" smtClean="0"/>
              <a:t>Convert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CSV</a:t>
            </a:r>
          </a:p>
          <a:p>
            <a:pPr lvl="1"/>
            <a:r>
              <a:rPr lang="de-DE" dirty="0" smtClean="0"/>
              <a:t>Python</a:t>
            </a:r>
          </a:p>
          <a:p>
            <a:pPr lvl="1"/>
            <a:r>
              <a:rPr lang="de-DE" dirty="0" smtClean="0"/>
              <a:t>XML Stream </a:t>
            </a:r>
            <a:r>
              <a:rPr lang="de-DE" dirty="0"/>
              <a:t>Parser (</a:t>
            </a:r>
            <a:r>
              <a:rPr lang="de-DE" dirty="0" err="1" smtClean="0"/>
              <a:t>xml.etree.cElementTree</a:t>
            </a:r>
            <a:r>
              <a:rPr lang="de-DE" dirty="0" smtClean="0"/>
              <a:t>)</a:t>
            </a:r>
          </a:p>
          <a:p>
            <a:pPr lvl="1">
              <a:lnSpc>
                <a:spcPct val="100000"/>
              </a:lnSpc>
            </a:pPr>
            <a:r>
              <a:rPr lang="de-DE" dirty="0" smtClean="0"/>
              <a:t>JSON Parser (</a:t>
            </a:r>
            <a:r>
              <a:rPr lang="de-DE" dirty="0" err="1" smtClean="0"/>
              <a:t>ujson</a:t>
            </a:r>
            <a:r>
              <a:rPr lang="de-DE" dirty="0" smtClean="0"/>
              <a:t>)</a:t>
            </a:r>
          </a:p>
          <a:p>
            <a:pPr lvl="1">
              <a:lnSpc>
                <a:spcPct val="100000"/>
              </a:lnSpc>
            </a:pPr>
            <a:r>
              <a:rPr lang="de-DE" dirty="0" smtClean="0"/>
              <a:t>30minutes</a:t>
            </a:r>
          </a:p>
          <a:p>
            <a:r>
              <a:rPr lang="de-DE" dirty="0" smtClean="0"/>
              <a:t>CSV (1.7GB)</a:t>
            </a:r>
          </a:p>
          <a:p>
            <a:pPr lvl="1"/>
            <a:r>
              <a:rPr lang="de-DE" dirty="0" smtClean="0"/>
              <a:t>Q1,31,wikibase-e</a:t>
            </a:r>
            <a:r>
              <a:rPr lang="de-DE" dirty="0" smtClean="0">
                <a:cs typeface="Consolas" panose="020B0609020204030204" pitchFamily="49" charset="0"/>
              </a:rPr>
              <a:t>ntityid,Q223557</a:t>
            </a:r>
          </a:p>
          <a:p>
            <a:pPr lvl="2"/>
            <a:r>
              <a:rPr lang="de-DE" i="1" dirty="0" err="1" smtClean="0"/>
              <a:t>Entity</a:t>
            </a:r>
            <a:r>
              <a:rPr lang="de-DE" i="1" dirty="0"/>
              <a:t>:</a:t>
            </a:r>
            <a:r>
              <a:rPr lang="de-DE" dirty="0" smtClean="0"/>
              <a:t> Q1 (</a:t>
            </a:r>
            <a:r>
              <a:rPr lang="de-DE" dirty="0" err="1" smtClean="0"/>
              <a:t>Universe</a:t>
            </a:r>
            <a:r>
              <a:rPr lang="de-DE" dirty="0" smtClean="0"/>
              <a:t>)</a:t>
            </a:r>
          </a:p>
          <a:p>
            <a:pPr lvl="2"/>
            <a:r>
              <a:rPr lang="de-DE" i="1" dirty="0" smtClean="0"/>
              <a:t>Property:</a:t>
            </a:r>
            <a:r>
              <a:rPr lang="de-DE" dirty="0" smtClean="0"/>
              <a:t> 31 (</a:t>
            </a:r>
            <a:r>
              <a:rPr lang="de-DE" dirty="0" err="1" smtClean="0"/>
              <a:t>instance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)</a:t>
            </a:r>
          </a:p>
          <a:p>
            <a:pPr lvl="2"/>
            <a:r>
              <a:rPr lang="de-DE" i="1" dirty="0" smtClean="0"/>
              <a:t>Property Type:</a:t>
            </a:r>
            <a:r>
              <a:rPr lang="de-DE" dirty="0" smtClean="0"/>
              <a:t> </a:t>
            </a:r>
            <a:r>
              <a:rPr lang="de-DE" dirty="0" err="1" smtClean="0"/>
              <a:t>wikibase-entityid</a:t>
            </a:r>
            <a:endParaRPr lang="de-DE" dirty="0" smtClean="0"/>
          </a:p>
          <a:p>
            <a:pPr lvl="2"/>
            <a:r>
              <a:rPr lang="de-DE" i="1" dirty="0" smtClean="0"/>
              <a:t>Value:</a:t>
            </a:r>
            <a:r>
              <a:rPr lang="de-DE" dirty="0" smtClean="0"/>
              <a:t> Q223557 (</a:t>
            </a:r>
            <a:r>
              <a:rPr lang="de-DE" dirty="0" err="1" smtClean="0"/>
              <a:t>Physical</a:t>
            </a:r>
            <a:r>
              <a:rPr lang="de-DE" dirty="0" smtClean="0"/>
              <a:t> </a:t>
            </a:r>
            <a:r>
              <a:rPr lang="de-DE" dirty="0" err="1" smtClean="0"/>
              <a:t>Object</a:t>
            </a:r>
            <a:r>
              <a:rPr lang="de-DE" dirty="0" smtClean="0"/>
              <a:t>)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graphicFrame>
        <p:nvGraphicFramePr>
          <p:cNvPr id="8" name="Content Placeholder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69116612"/>
              </p:ext>
            </p:extLst>
          </p:nvPr>
        </p:nvGraphicFramePr>
        <p:xfrm>
          <a:off x="4035287" y="0"/>
          <a:ext cx="6023113" cy="14709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Grafik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41655" y="-1"/>
            <a:ext cx="9489311" cy="6821423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8"/>
          <a:srcRect l="3682" t="10316" r="2835" b="5343"/>
          <a:stretch/>
        </p:blipFill>
        <p:spPr>
          <a:xfrm>
            <a:off x="1098805" y="0"/>
            <a:ext cx="9741288" cy="6858000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 rotWithShape="1">
          <a:blip r:embed="rId9"/>
          <a:srcRect l="321" t="1399"/>
          <a:stretch/>
        </p:blipFill>
        <p:spPr>
          <a:xfrm>
            <a:off x="6106510" y="2144110"/>
            <a:ext cx="5375188" cy="3058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918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Workflow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DE" dirty="0" smtClean="0"/>
                  <a:t>Analyse </a:t>
                </a:r>
                <a:r>
                  <a:rPr lang="de-DE" dirty="0"/>
                  <a:t>CSV (1.7GB</a:t>
                </a:r>
                <a:r>
                  <a:rPr lang="de-DE" dirty="0" smtClean="0"/>
                  <a:t>)</a:t>
                </a:r>
              </a:p>
              <a:p>
                <a:pPr lvl="1"/>
                <a:r>
                  <a:rPr lang="de-DE" dirty="0" smtClean="0"/>
                  <a:t>Create </a:t>
                </a:r>
                <a:r>
                  <a:rPr lang="de-DE" dirty="0" err="1" smtClean="0"/>
                  <a:t>table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for</a:t>
                </a:r>
                <a:r>
                  <a:rPr lang="de-DE" dirty="0" smtClean="0"/>
                  <a:t> all </a:t>
                </a:r>
                <a:r>
                  <a:rPr lang="de-DE" dirty="0" err="1" smtClean="0"/>
                  <a:t>combinations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of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properties</a:t>
                </a:r>
                <a:endParaRPr lang="de-DE" dirty="0" smtClean="0"/>
              </a:p>
              <a:p>
                <a:pPr lvl="1"/>
                <a:r>
                  <a:rPr lang="de-DE" dirty="0" smtClean="0"/>
                  <a:t>Count </a:t>
                </a:r>
                <a:r>
                  <a:rPr lang="de-DE" dirty="0" err="1" smtClean="0"/>
                  <a:t>occurances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of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these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combinations</a:t>
                </a:r>
                <a:endParaRPr lang="de-DE" dirty="0" smtClean="0"/>
              </a:p>
              <a:p>
                <a:pPr lvl="1"/>
                <a14:m>
                  <m:oMath xmlns:m="http://schemas.openxmlformats.org/officeDocument/2006/math" xmlns="">
                    <m:r>
                      <a:rPr lang="de-DE" b="0" i="1" smtClean="0">
                        <a:latin typeface="Cambria Math"/>
                      </a:rPr>
                      <m:t>𝑐𝑜𝑟𝑟𝑒𝑙𝑎𝑡𝑖𝑜𝑛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/>
                              </a:rPr>
                              <m:t>𝑝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de-DE" b="0" i="1" smtClean="0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/>
                              </a:rPr>
                              <m:t>𝑝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de-DE" b="0" i="1" smtClean="0">
                        <a:latin typeface="Cambria Math"/>
                      </a:rPr>
                      <m:t>=</m:t>
                    </m:r>
                    <m:r>
                      <a:rPr lang="de-DE" b="0" i="1" smtClean="0">
                        <a:latin typeface="Cambria Math"/>
                      </a:rPr>
                      <m:t>𝑐𝑜𝑢𝑛𝑡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/>
                              </a:rPr>
                              <m:t>𝑝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de-DE" b="0" i="1" smtClean="0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/>
                              </a:rPr>
                              <m:t>𝑝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de-DE" b="0" i="1" smtClean="0">
                        <a:latin typeface="Cambria Math"/>
                      </a:rPr>
                      <m:t>/</m:t>
                    </m:r>
                    <m:r>
                      <a:rPr lang="de-DE" b="0" i="1" smtClean="0">
                        <a:latin typeface="Cambria Math"/>
                      </a:rPr>
                      <m:t>𝑐𝑜𝑢𝑛𝑡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/>
                              </a:rPr>
                              <m:t>𝑝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de-DE" dirty="0"/>
              </a:p>
              <a:p>
                <a:pPr lvl="1"/>
                <a:r>
                  <a:rPr lang="de-DE" dirty="0" smtClean="0"/>
                  <a:t>30 </a:t>
                </a:r>
                <a:r>
                  <a:rPr lang="de-DE" dirty="0" err="1" smtClean="0"/>
                  <a:t>seconds</a:t>
                </a:r>
                <a:endParaRPr lang="de-DE" dirty="0" smtClean="0"/>
              </a:p>
              <a:p>
                <a:pPr lvl="1"/>
                <a:endParaRPr lang="de-DE" dirty="0" smtClean="0"/>
              </a:p>
              <a:p>
                <a:r>
                  <a:rPr lang="de-DE" dirty="0" smtClean="0"/>
                  <a:t>Write </a:t>
                </a:r>
                <a:r>
                  <a:rPr lang="de-DE" dirty="0" err="1" smtClean="0"/>
                  <a:t>table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to</a:t>
                </a:r>
                <a:r>
                  <a:rPr lang="de-DE" dirty="0" smtClean="0"/>
                  <a:t> MySQL DB</a:t>
                </a:r>
                <a:endParaRPr lang="en-US" dirty="0" smtClean="0"/>
              </a:p>
              <a:p>
                <a:pPr lvl="1"/>
                <a:r>
                  <a:rPr lang="en-US" dirty="0" err="1" smtClean="0"/>
                  <a:t>propertyPairs</a:t>
                </a:r>
                <a:r>
                  <a:rPr lang="en-US" dirty="0" smtClean="0"/>
                  <a:t>(pid1 </a:t>
                </a:r>
                <a:r>
                  <a:rPr lang="en-US" dirty="0"/>
                  <a:t>INT, </a:t>
                </a:r>
                <a:r>
                  <a:rPr lang="en-US" dirty="0" smtClean="0"/>
                  <a:t> pid2 </a:t>
                </a:r>
                <a:r>
                  <a:rPr lang="en-US" dirty="0"/>
                  <a:t>INT, </a:t>
                </a:r>
                <a:r>
                  <a:rPr lang="en-US" dirty="0" smtClean="0"/>
                  <a:t> correlation FLOAT)</a:t>
                </a:r>
                <a:endParaRPr lang="de-DE" dirty="0" smtClean="0"/>
              </a:p>
              <a:p>
                <a:pPr lvl="1"/>
                <a:r>
                  <a:rPr lang="de-DE" dirty="0" smtClean="0"/>
                  <a:t>700*700 = 490,000 potential </a:t>
                </a:r>
                <a:r>
                  <a:rPr lang="de-DE" dirty="0" err="1" smtClean="0"/>
                  <a:t>combinations</a:t>
                </a:r>
                <a:endParaRPr lang="de-DE" dirty="0" smtClean="0"/>
              </a:p>
              <a:p>
                <a:pPr lvl="1"/>
                <a:r>
                  <a:rPr lang="de-DE" dirty="0" err="1" smtClean="0"/>
                  <a:t>Only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pairs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with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correlation</a:t>
                </a:r>
                <a:r>
                  <a:rPr lang="de-DE" dirty="0"/>
                  <a:t> </a:t>
                </a:r>
                <a:r>
                  <a:rPr lang="de-DE" dirty="0" smtClean="0"/>
                  <a:t>&gt; 0</a:t>
                </a:r>
              </a:p>
              <a:p>
                <a:pPr lvl="1"/>
                <a:r>
                  <a:rPr lang="de-DE" dirty="0" err="1" smtClean="0"/>
                  <a:t>Reduced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to</a:t>
                </a:r>
                <a:r>
                  <a:rPr lang="de-DE" dirty="0" smtClean="0"/>
                  <a:t> 43,000 </a:t>
                </a:r>
                <a:r>
                  <a:rPr lang="de-DE" dirty="0" err="1" smtClean="0"/>
                  <a:t>tuples</a:t>
                </a:r>
                <a:endParaRPr lang="de-DE" dirty="0"/>
              </a:p>
              <a:p>
                <a:endParaRPr lang="de-DE" dirty="0" smtClean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t="-12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graphicFrame>
        <p:nvGraphicFramePr>
          <p:cNvPr id="8" name="Content Placeholder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33030259"/>
              </p:ext>
            </p:extLst>
          </p:nvPr>
        </p:nvGraphicFramePr>
        <p:xfrm>
          <a:off x="4035287" y="0"/>
          <a:ext cx="6023113" cy="14709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9" name="Grafik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06510" y="1265193"/>
            <a:ext cx="5450927" cy="4829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0941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theme/theme1.xml><?xml version="1.0" encoding="utf-8"?>
<a:theme xmlns:a="http://schemas.openxmlformats.org/drawingml/2006/main" name="powerpoint_hpi_cgs_wide">
  <a:themeElements>
    <a:clrScheme name="HPI Default">
      <a:dk1>
        <a:sysClr val="windowText" lastClr="000000"/>
      </a:dk1>
      <a:lt1>
        <a:sysClr val="window" lastClr="FFFFFF"/>
      </a:lt1>
      <a:dk2>
        <a:srgbClr val="514949"/>
      </a:dk2>
      <a:lt2>
        <a:srgbClr val="E1E1DB"/>
      </a:lt2>
      <a:accent1>
        <a:srgbClr val="F6A800"/>
      </a:accent1>
      <a:accent2>
        <a:srgbClr val="B1063A"/>
      </a:accent2>
      <a:accent3>
        <a:srgbClr val="E05F00"/>
      </a:accent3>
      <a:accent4>
        <a:srgbClr val="5A6065"/>
      </a:accent4>
      <a:accent5>
        <a:srgbClr val="007A9E"/>
      </a:accent5>
      <a:accent6>
        <a:srgbClr val="C0C4C8"/>
      </a:accent6>
      <a:hlink>
        <a:srgbClr val="FFDC87"/>
      </a:hlink>
      <a:folHlink>
        <a:srgbClr val="9FC8D5"/>
      </a:folHlink>
    </a:clrScheme>
    <a:fontScheme name="HPI Default">
      <a:majorFont>
        <a:latin typeface="Neo Sans Std"/>
        <a:ea typeface=""/>
        <a:cs typeface=""/>
      </a:majorFont>
      <a:minorFont>
        <a:latin typeface="Calibri"/>
        <a:ea typeface=""/>
        <a:cs typeface="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powerpoint_hpi_cgs_wide</Template>
  <TotalTime>0</TotalTime>
  <Words>1087</Words>
  <Application>Microsoft Macintosh PowerPoint</Application>
  <PresentationFormat>Benutzerdefiniert</PresentationFormat>
  <Paragraphs>230</Paragraphs>
  <Slides>18</Slides>
  <Notes>10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18</vt:i4>
      </vt:variant>
    </vt:vector>
  </HeadingPairs>
  <TitlesOfParts>
    <vt:vector size="19" baseType="lpstr">
      <vt:lpstr>powerpoint_hpi_cgs_wide</vt:lpstr>
      <vt:lpstr>Wikidata.lib</vt:lpstr>
      <vt:lpstr>Who are we?</vt:lpstr>
      <vt:lpstr>Agenda</vt:lpstr>
      <vt:lpstr>PubSubHubbub</vt:lpstr>
      <vt:lpstr>Our MediaWiki Extension</vt:lpstr>
      <vt:lpstr>Intelligent Forms</vt:lpstr>
      <vt:lpstr>Workflow</vt:lpstr>
      <vt:lpstr>Workflow</vt:lpstr>
      <vt:lpstr>Workflow</vt:lpstr>
      <vt:lpstr>Workflow</vt:lpstr>
      <vt:lpstr>Evaluation</vt:lpstr>
      <vt:lpstr>Work in Progress / Future Plans</vt:lpstr>
      <vt:lpstr>For next Time</vt:lpstr>
      <vt:lpstr>Finding “Misfits“</vt:lpstr>
      <vt:lpstr>Adjust Property Ranking</vt:lpstr>
      <vt:lpstr>Classifiers</vt:lpstr>
      <vt:lpstr>Algorithm for finding Classifiers</vt:lpstr>
      <vt:lpstr>Finding Examples / Representatives</vt:lpstr>
    </vt:vector>
  </TitlesOfParts>
  <Company>Hasso-Plattner-Institut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virginia.weidhaas</dc:creator>
  <cp:lastModifiedBy>Sebastian Brückner</cp:lastModifiedBy>
  <cp:revision>143</cp:revision>
  <dcterms:created xsi:type="dcterms:W3CDTF">2014-01-22T15:15:36Z</dcterms:created>
  <dcterms:modified xsi:type="dcterms:W3CDTF">2014-02-06T10:30:16Z</dcterms:modified>
</cp:coreProperties>
</file>